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0"/>
  </p:notesMasterIdLst>
  <p:handoutMasterIdLst>
    <p:handoutMasterId r:id="rId21"/>
  </p:handoutMasterIdLst>
  <p:sldIdLst>
    <p:sldId id="360" r:id="rId5"/>
    <p:sldId id="265" r:id="rId6"/>
    <p:sldId id="326" r:id="rId7"/>
    <p:sldId id="361" r:id="rId8"/>
    <p:sldId id="261" r:id="rId9"/>
    <p:sldId id="276" r:id="rId10"/>
    <p:sldId id="362" r:id="rId11"/>
    <p:sldId id="356" r:id="rId12"/>
    <p:sldId id="357" r:id="rId13"/>
    <p:sldId id="346" r:id="rId14"/>
    <p:sldId id="350" r:id="rId15"/>
    <p:sldId id="353" r:id="rId16"/>
    <p:sldId id="348" r:id="rId17"/>
    <p:sldId id="351" r:id="rId18"/>
    <p:sldId id="321" r:id="rId1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681" autoAdjust="0"/>
  </p:normalViewPr>
  <p:slideViewPr>
    <p:cSldViewPr snapToGrid="0" showGuides="1">
      <p:cViewPr varScale="1">
        <p:scale>
          <a:sx n="52" d="100"/>
          <a:sy n="52" d="100"/>
        </p:scale>
        <p:origin x="1458" y="3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60F82-4225-4540-B256-29583B404575}" type="doc">
      <dgm:prSet loTypeId="urn:microsoft.com/office/officeart/2016/7/layout/BasicTimeline#2" loCatId="other" qsTypeId="urn:microsoft.com/office/officeart/2005/8/quickstyle/simple1" qsCatId="simple" csTypeId="urn:microsoft.com/office/officeart/2005/8/colors/accent0_3" csCatId="mainScheme" phldr="1"/>
      <dgm:spPr/>
      <dgm:t>
        <a:bodyPr rtlCol="0"/>
        <a:lstStyle/>
        <a:p>
          <a:pPr rtl="0"/>
          <a:endParaRPr lang="en-GB"/>
        </a:p>
      </dgm:t>
    </dgm:pt>
    <dgm:pt modelId="{1E18ABDB-2C65-481A-9697-4BB1A5814720}">
      <dgm:prSet phldrT="[Text]" custT="1"/>
      <dgm:spPr/>
      <dgm:t>
        <a:bodyPr rtlCol="0"/>
        <a:lstStyle/>
        <a:p>
          <a:pPr rtl="0">
            <a:buFont typeface="Symbol" panose="05050102010706020507" pitchFamily="18" charset="2"/>
            <a:buChar char=""/>
          </a:pPr>
          <a:r>
            <a:rPr lang="en-GB" sz="1100"/>
            <a:t>Title</a:t>
          </a:r>
        </a:p>
      </dgm:t>
    </dgm:pt>
    <dgm:pt modelId="{189B4EE0-BAF6-4624-B498-24C679B282A0}" type="parTrans" cxnId="{911CD827-AFAA-4582-A808-E76CD7C0D9F7}">
      <dgm:prSet/>
      <dgm:spPr/>
      <dgm:t>
        <a:bodyPr rtlCol="0"/>
        <a:lstStyle/>
        <a:p>
          <a:pPr rtl="0"/>
          <a:endParaRPr lang="en-GB"/>
        </a:p>
      </dgm:t>
    </dgm:pt>
    <dgm:pt modelId="{56EF77DA-74FA-45C8-93B4-CE4CCAA0FDE3}" type="sibTrans" cxnId="{911CD827-AFAA-4582-A808-E76CD7C0D9F7}">
      <dgm:prSet/>
      <dgm:spPr/>
      <dgm:t>
        <a:bodyPr rtlCol="0"/>
        <a:lstStyle/>
        <a:p>
          <a:pPr rtl="0"/>
          <a:endParaRPr lang="en-GB"/>
        </a:p>
      </dgm:t>
    </dgm:pt>
    <dgm:pt modelId="{2BA6087A-7EE5-4410-B909-C414B1808A95}">
      <dgm:prSet phldrT="[Text]" custT="1"/>
      <dgm:spPr/>
      <dgm:t>
        <a:bodyPr rtlCol="0"/>
        <a:lstStyle/>
        <a:p>
          <a:pPr rtl="0"/>
          <a:r>
            <a:rPr lang="en-GB" sz="1100"/>
            <a:t>Title</a:t>
          </a:r>
        </a:p>
      </dgm:t>
    </dgm:pt>
    <dgm:pt modelId="{44733BE3-2FB6-4DB3-9F34-472E3131D9D4}" type="parTrans" cxnId="{C8564E4C-5FA2-495C-B8F8-C9B6EB3D546F}">
      <dgm:prSet/>
      <dgm:spPr/>
      <dgm:t>
        <a:bodyPr rtlCol="0"/>
        <a:lstStyle/>
        <a:p>
          <a:pPr rtl="0"/>
          <a:endParaRPr lang="en-GB"/>
        </a:p>
      </dgm:t>
    </dgm:pt>
    <dgm:pt modelId="{51D96675-6942-4517-A760-9B131B15E716}" type="sibTrans" cxnId="{C8564E4C-5FA2-495C-B8F8-C9B6EB3D546F}">
      <dgm:prSet/>
      <dgm:spPr/>
      <dgm:t>
        <a:bodyPr rtlCol="0"/>
        <a:lstStyle/>
        <a:p>
          <a:pPr rtl="0"/>
          <a:endParaRPr lang="en-GB"/>
        </a:p>
      </dgm:t>
    </dgm:pt>
    <dgm:pt modelId="{55A21677-BB59-494C-82E8-51D6F1954E8A}">
      <dgm:prSet phldrT="[Text]"/>
      <dgm:spPr/>
      <dgm:t>
        <a:bodyPr rtlCol="0"/>
        <a:lstStyle/>
        <a:p>
          <a:pPr rtl="0">
            <a:buFont typeface="Symbol" panose="05050102010706020507" pitchFamily="18" charset="2"/>
            <a:buChar char=""/>
          </a:pPr>
          <a:r>
            <a:rPr lang="en-GB"/>
            <a:t>If you can’t see the Notes pane or it is completely minimised, click Notes on the task bar across the bottom of the PowerPoint window.</a:t>
          </a:r>
        </a:p>
      </dgm:t>
    </dgm:pt>
    <dgm:pt modelId="{46C3AAC8-6F29-444E-841A-100D9D4E21AB}" type="parTrans" cxnId="{6E3D1736-B136-4C96-902C-142442CA6C80}">
      <dgm:prSet/>
      <dgm:spPr/>
      <dgm:t>
        <a:bodyPr rtlCol="0"/>
        <a:lstStyle/>
        <a:p>
          <a:pPr rtl="0"/>
          <a:endParaRPr lang="en-GB"/>
        </a:p>
      </dgm:t>
    </dgm:pt>
    <dgm:pt modelId="{3A2C6D13-B0A5-44EC-92BB-77ACAC8BCE57}" type="sibTrans" cxnId="{6E3D1736-B136-4C96-902C-142442CA6C80}">
      <dgm:prSet/>
      <dgm:spPr/>
      <dgm:t>
        <a:bodyPr rtlCol="0"/>
        <a:lstStyle/>
        <a:p>
          <a:pPr rtl="0"/>
          <a:endParaRPr lang="en-GB"/>
        </a:p>
      </dgm:t>
    </dgm:pt>
    <dgm:pt modelId="{FEC8BFC1-30C8-4898-9F6A-B477AF736248}">
      <dgm:prSet phldrT="[Text]"/>
      <dgm:spPr/>
      <dgm:t>
        <a:bodyPr rtlCol="0"/>
        <a:lstStyle/>
        <a:p>
          <a:pPr rtl="0">
            <a:buFont typeface="Symbol" panose="05050102010706020507" pitchFamily="18" charset="2"/>
            <a:buChar char=""/>
          </a:pPr>
          <a:r>
            <a:rPr lang="en-GB" dirty="0"/>
            <a:t>To display Presenter view, in Slide Show view, on the control bar at the bottom left select the three dots, and then Show Presenter View.</a:t>
          </a:r>
        </a:p>
      </dgm:t>
    </dgm:pt>
    <dgm:pt modelId="{84D42858-48F2-4CB3-A188-14BE3C0D03BC}" type="sibTrans" cxnId="{C01F544A-3A05-4ADA-8843-9AE1FFCE5D10}">
      <dgm:prSet/>
      <dgm:spPr/>
      <dgm:t>
        <a:bodyPr rtlCol="0"/>
        <a:lstStyle/>
        <a:p>
          <a:pPr rtl="0"/>
          <a:endParaRPr lang="en-GB"/>
        </a:p>
      </dgm:t>
    </dgm:pt>
    <dgm:pt modelId="{C009C9D0-2818-4390-9B62-5A28D59E2EC2}" type="parTrans" cxnId="{C01F544A-3A05-4ADA-8843-9AE1FFCE5D10}">
      <dgm:prSet/>
      <dgm:spPr/>
      <dgm:t>
        <a:bodyPr rtlCol="0"/>
        <a:lstStyle/>
        <a:p>
          <a:pPr rtl="0"/>
          <a:endParaRPr lang="en-GB"/>
        </a:p>
      </dgm:t>
    </dgm:pt>
    <dgm:pt modelId="{8CD42582-8C96-4063-AD95-7C16DA353458}">
      <dgm:prSet phldrT="[Text]" custT="1"/>
      <dgm:spPr/>
      <dgm:t>
        <a:bodyPr rtlCol="0"/>
        <a:lstStyle/>
        <a:p>
          <a:pPr rtl="0"/>
          <a:r>
            <a:rPr lang="en-GB" sz="1100"/>
            <a:t>Title</a:t>
          </a:r>
        </a:p>
      </dgm:t>
    </dgm:pt>
    <dgm:pt modelId="{E7CD61C4-F400-42F2-ADDB-790D10A8FC5D}" type="sibTrans" cxnId="{83643818-5711-4355-82E1-E464A869395D}">
      <dgm:prSet/>
      <dgm:spPr/>
      <dgm:t>
        <a:bodyPr rtlCol="0"/>
        <a:lstStyle/>
        <a:p>
          <a:pPr rtl="0"/>
          <a:endParaRPr lang="en-GB"/>
        </a:p>
      </dgm:t>
    </dgm:pt>
    <dgm:pt modelId="{136A4F46-0CE8-4C4B-B31D-AB7FF708D734}" type="parTrans" cxnId="{83643818-5711-4355-82E1-E464A869395D}">
      <dgm:prSet/>
      <dgm:spPr/>
      <dgm:t>
        <a:bodyPr rtlCol="0"/>
        <a:lstStyle/>
        <a:p>
          <a:pPr rtl="0"/>
          <a:endParaRPr lang="en-GB"/>
        </a:p>
      </dgm:t>
    </dgm:pt>
    <dgm:pt modelId="{793A2F16-741D-4892-980E-A1122C639A2B}">
      <dgm:prSet phldrT="[Text]" custT="1"/>
      <dgm:spPr/>
      <dgm:t>
        <a:bodyPr rtlCol="0"/>
        <a:lstStyle/>
        <a:p>
          <a:pPr rtl="0">
            <a:buFont typeface="Symbol" panose="05050102010706020507" pitchFamily="18" charset="2"/>
            <a:buChar char=""/>
          </a:pPr>
          <a:endParaRPr lang="en-GB" sz="1100" dirty="0"/>
        </a:p>
      </dgm:t>
    </dgm:pt>
    <dgm:pt modelId="{97D3F77F-24A8-46B3-8606-AD183BB739AC}" type="parTrans" cxnId="{FE9A180E-52C0-4888-BBE3-39D63E55F941}">
      <dgm:prSet/>
      <dgm:spPr/>
      <dgm:t>
        <a:bodyPr rtlCol="0"/>
        <a:lstStyle/>
        <a:p>
          <a:pPr rtl="0"/>
          <a:endParaRPr lang="en-GB"/>
        </a:p>
      </dgm:t>
    </dgm:pt>
    <dgm:pt modelId="{407B2216-B7B7-438B-BE50-F9F680495B82}" type="sibTrans" cxnId="{FE9A180E-52C0-4888-BBE3-39D63E55F941}">
      <dgm:prSet/>
      <dgm:spPr/>
      <dgm:t>
        <a:bodyPr rtlCol="0"/>
        <a:lstStyle/>
        <a:p>
          <a:pPr rtl="0"/>
          <a:endParaRPr lang="en-GB"/>
        </a:p>
      </dgm:t>
    </dgm:pt>
    <dgm:pt modelId="{A5298130-D28B-4029-8388-E5EA8805A859}">
      <dgm:prSet phldrT="[Text]"/>
      <dgm:spPr/>
      <dgm:t>
        <a:bodyPr rtlCol="0"/>
        <a:lstStyle/>
        <a:p>
          <a:pPr rtl="0"/>
          <a:r>
            <a:rPr lang="en-GB"/>
            <a:t>During your presentation, the speaker notes are visible on your monitor, but aren't visible to the audience.</a:t>
          </a:r>
        </a:p>
      </dgm:t>
    </dgm:pt>
    <dgm:pt modelId="{D3715BAA-BF46-4EEE-8C4A-2B3F1D432BEC}" type="sibTrans" cxnId="{D03999E4-D677-49EC-A03C-2B6FC84EA568}">
      <dgm:prSet/>
      <dgm:spPr/>
      <dgm:t>
        <a:bodyPr rtlCol="0"/>
        <a:lstStyle/>
        <a:p>
          <a:pPr rtl="0"/>
          <a:endParaRPr lang="en-GB"/>
        </a:p>
      </dgm:t>
    </dgm:pt>
    <dgm:pt modelId="{3022FABB-2C73-4989-9173-8CBFB9B3321B}" type="parTrans" cxnId="{D03999E4-D677-49EC-A03C-2B6FC84EA568}">
      <dgm:prSet/>
      <dgm:spPr/>
      <dgm:t>
        <a:bodyPr rtlCol="0"/>
        <a:lstStyle/>
        <a:p>
          <a:pPr rtl="0"/>
          <a:endParaRPr lang="en-GB"/>
        </a:p>
      </dgm:t>
    </dgm:pt>
    <dgm:pt modelId="{471802F8-2041-48CC-AACA-B742D624691F}">
      <dgm:prSet phldrT="[Text]" custT="1"/>
      <dgm:spPr/>
      <dgm:t>
        <a:bodyPr rtlCol="0"/>
        <a:lstStyle/>
        <a:p>
          <a:pPr rtl="0"/>
          <a:endParaRPr lang="en-GB" sz="1100" dirty="0"/>
        </a:p>
      </dgm:t>
    </dgm:pt>
    <dgm:pt modelId="{24B113C5-0197-4DF5-9541-19C51067D767}" type="parTrans" cxnId="{F4DD8BD4-A485-435B-864F-8080F9FBA0AF}">
      <dgm:prSet/>
      <dgm:spPr/>
      <dgm:t>
        <a:bodyPr rtlCol="0"/>
        <a:lstStyle/>
        <a:p>
          <a:pPr rtl="0"/>
          <a:endParaRPr lang="en-GB"/>
        </a:p>
      </dgm:t>
    </dgm:pt>
    <dgm:pt modelId="{24BE76B5-0EC2-4026-B17F-9410C967290A}" type="sibTrans" cxnId="{F4DD8BD4-A485-435B-864F-8080F9FBA0AF}">
      <dgm:prSet/>
      <dgm:spPr/>
      <dgm:t>
        <a:bodyPr rtlCol="0"/>
        <a:lstStyle/>
        <a:p>
          <a:pPr rtl="0"/>
          <a:endParaRPr lang="en-GB"/>
        </a:p>
      </dgm:t>
    </dgm:pt>
    <dgm:pt modelId="{4C943897-5D59-4877-9D96-A13FB8772207}">
      <dgm:prSet/>
      <dgm:spPr/>
      <dgm:t>
        <a:bodyPr rtlCol="0"/>
        <a:lstStyle/>
        <a:p>
          <a:pPr rtl="0">
            <a:buFont typeface="Symbol" panose="05050102010706020507" pitchFamily="18" charset="2"/>
            <a:buChar char=""/>
          </a:pPr>
          <a:r>
            <a:rPr lang="en-GB"/>
            <a:t>To start a presentation, go to the Slide Show tab, and select From Beginning.</a:t>
          </a:r>
        </a:p>
      </dgm:t>
    </dgm:pt>
    <dgm:pt modelId="{627E22E7-9E09-4BC0-9B36-85F3A63E35D4}" type="parTrans" cxnId="{1C100488-72E8-4FC6-95FB-12C310B809A8}">
      <dgm:prSet/>
      <dgm:spPr/>
      <dgm:t>
        <a:bodyPr rtlCol="0"/>
        <a:lstStyle/>
        <a:p>
          <a:pPr rtl="0"/>
          <a:endParaRPr lang="en-GB"/>
        </a:p>
      </dgm:t>
    </dgm:pt>
    <dgm:pt modelId="{6B2A6679-068B-4862-B095-A5EED9660C44}" type="sibTrans" cxnId="{1C100488-72E8-4FC6-95FB-12C310B809A8}">
      <dgm:prSet/>
      <dgm:spPr/>
      <dgm:t>
        <a:bodyPr rtlCol="0"/>
        <a:lstStyle/>
        <a:p>
          <a:pPr rtl="0"/>
          <a:endParaRPr lang="en-GB"/>
        </a:p>
      </dgm:t>
    </dgm:pt>
    <dgm:pt modelId="{DCEEEED6-F066-49D4-AF08-3792456A5681}">
      <dgm:prSet/>
      <dgm:spPr/>
      <dgm:t>
        <a:bodyPr rtlCol="0"/>
        <a:lstStyle/>
        <a:p>
          <a:pPr rtl="0"/>
          <a:r>
            <a:rPr lang="en-GB"/>
            <a:t>The Notes pane is a box that appears below each slide. Tap it to add notes.</a:t>
          </a:r>
        </a:p>
      </dgm:t>
    </dgm:pt>
    <dgm:pt modelId="{1BD8F193-CEBD-4F0E-9B62-10DEBEC6E58B}" type="parTrans" cxnId="{08F789EC-BDF2-42AB-978E-8D57DE30A796}">
      <dgm:prSet/>
      <dgm:spPr/>
      <dgm:t>
        <a:bodyPr rtlCol="0"/>
        <a:lstStyle/>
        <a:p>
          <a:pPr rtl="0"/>
          <a:endParaRPr lang="en-GB"/>
        </a:p>
      </dgm:t>
    </dgm:pt>
    <dgm:pt modelId="{1CB9804E-2001-47E5-B1E0-B83073558C02}" type="sibTrans" cxnId="{08F789EC-BDF2-42AB-978E-8D57DE30A796}">
      <dgm:prSet/>
      <dgm:spPr/>
      <dgm:t>
        <a:bodyPr rtlCol="0"/>
        <a:lstStyle/>
        <a:p>
          <a:pPr rtl="0"/>
          <a:endParaRPr lang="en-GB"/>
        </a:p>
      </dgm:t>
    </dgm:pt>
    <dgm:pt modelId="{08EF6346-383B-4F6C-8516-A6CF5E1134E4}" type="pres">
      <dgm:prSet presAssocID="{68860F82-4225-4540-B256-29583B404575}" presName="root" presStyleCnt="0">
        <dgm:presLayoutVars>
          <dgm:chMax/>
          <dgm:chPref/>
          <dgm:dir/>
          <dgm:animLvl val="lvl"/>
        </dgm:presLayoutVars>
      </dgm:prSet>
      <dgm:spPr/>
    </dgm:pt>
    <dgm:pt modelId="{658F8405-4880-46B5-8609-BEDF284D5B0A}" type="pres">
      <dgm:prSet presAssocID="{68860F82-4225-4540-B256-29583B404575}" presName="divider" presStyleLbl="fgAcc1" presStyleIdx="0" presStyleCnt="1"/>
      <dgm:spPr>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gm:spPr>
    </dgm:pt>
    <dgm:pt modelId="{99B15EEA-107D-4F6B-9A64-9038FE0D5884}" type="pres">
      <dgm:prSet presAssocID="{68860F82-4225-4540-B256-29583B404575}" presName="nodes" presStyleCnt="0">
        <dgm:presLayoutVars>
          <dgm:chMax/>
          <dgm:chPref/>
          <dgm:animLvl val="lvl"/>
        </dgm:presLayoutVars>
      </dgm:prSet>
      <dgm:spPr/>
    </dgm:pt>
    <dgm:pt modelId="{7044C7DA-245B-42E6-9873-1042A6AB9EB3}" type="pres">
      <dgm:prSet presAssocID="{1E18ABDB-2C65-481A-9697-4BB1A5814720}" presName="composite" presStyleCnt="0"/>
      <dgm:spPr/>
    </dgm:pt>
    <dgm:pt modelId="{701CB5C3-DB5B-4A88-BB73-10E60F225231}" type="pres">
      <dgm:prSet presAssocID="{1E18ABDB-2C65-481A-9697-4BB1A5814720}" presName="ConnectorPoint" presStyleLbl="alignNode1" presStyleIdx="0" presStyleCnt="5"/>
      <dgm:spPr/>
    </dgm:pt>
    <dgm:pt modelId="{1E215639-C28E-4290-8393-C655BDDD29E3}" type="pres">
      <dgm:prSet presAssocID="{1E18ABDB-2C65-481A-9697-4BB1A5814720}" presName="ConnectLine" presStyleLbl="sibTrans1D1" presStyleIdx="0" presStyleCnt="5"/>
      <dgm:spPr>
        <a:noFill/>
        <a:ln w="9525" cap="flat" cmpd="sng" algn="ctr">
          <a:solidFill>
            <a:schemeClr val="dk2">
              <a:hueOff val="0"/>
              <a:satOff val="0"/>
              <a:lumOff val="0"/>
              <a:alphaOff val="0"/>
            </a:schemeClr>
          </a:solidFill>
          <a:prstDash val="dash"/>
        </a:ln>
        <a:effectLst/>
      </dgm:spPr>
    </dgm:pt>
    <dgm:pt modelId="{C6164C6B-27A7-4F7F-8C0C-B28CC3FD1957}" type="pres">
      <dgm:prSet presAssocID="{1E18ABDB-2C65-481A-9697-4BB1A5814720}" presName="FlexibleEmptyPlaceHolder" presStyleCnt="0"/>
      <dgm:spPr/>
    </dgm:pt>
    <dgm:pt modelId="{836E8071-2423-4668-B0FB-EAE2DE753061}" type="pres">
      <dgm:prSet presAssocID="{1E18ABDB-2C65-481A-9697-4BB1A5814720}" presName="L2TextContainer" presStyleLbl="bgAcc1" presStyleIdx="0" presStyleCnt="5">
        <dgm:presLayoutVars>
          <dgm:chMax val="0"/>
          <dgm:chPref val="0"/>
          <dgm:bulletEnabled val="1"/>
        </dgm:presLayoutVars>
      </dgm:prSet>
      <dgm:spPr/>
    </dgm:pt>
    <dgm:pt modelId="{758D5B13-38AE-45F7-98C4-09EB759BE6CE}" type="pres">
      <dgm:prSet presAssocID="{1E18ABDB-2C65-481A-9697-4BB1A5814720}" presName="L1TextContainer" presStyleLbl="revTx" presStyleIdx="0" presStyleCnt="5">
        <dgm:presLayoutVars>
          <dgm:chMax val="1"/>
          <dgm:chPref val="1"/>
          <dgm:bulletEnabled val="1"/>
        </dgm:presLayoutVars>
      </dgm:prSet>
      <dgm:spPr/>
    </dgm:pt>
    <dgm:pt modelId="{AA2CB18E-27C7-4BCC-B721-082A89823BCD}" type="pres">
      <dgm:prSet presAssocID="{1E18ABDB-2C65-481A-9697-4BB1A5814720}" presName="EmptyPlaceHolder" presStyleCnt="0"/>
      <dgm:spPr/>
    </dgm:pt>
    <dgm:pt modelId="{096FE14F-A463-43A9-8E3B-FF3265BE7B67}" type="pres">
      <dgm:prSet presAssocID="{56EF77DA-74FA-45C8-93B4-CE4CCAA0FDE3}" presName="spaceBetweenRectangles" presStyleCnt="0"/>
      <dgm:spPr/>
    </dgm:pt>
    <dgm:pt modelId="{8BB0A5C1-6596-40D5-927A-0273B9B355AB}" type="pres">
      <dgm:prSet presAssocID="{793A2F16-741D-4892-980E-A1122C639A2B}" presName="composite" presStyleCnt="0"/>
      <dgm:spPr/>
    </dgm:pt>
    <dgm:pt modelId="{C6FD36D6-EC3B-4163-A4D8-7BE7BD0D5488}" type="pres">
      <dgm:prSet presAssocID="{793A2F16-741D-4892-980E-A1122C639A2B}" presName="ConnectorPoint" presStyleLbl="alignNode1" presStyleIdx="1" presStyleCnt="5"/>
      <dgm:spPr/>
    </dgm:pt>
    <dgm:pt modelId="{122817D5-8222-4C8D-9729-70B4365EB01A}" type="pres">
      <dgm:prSet presAssocID="{793A2F16-741D-4892-980E-A1122C639A2B}" presName="ConnectLine" presStyleLbl="sibTrans1D1" presStyleIdx="1" presStyleCnt="5"/>
      <dgm:spPr>
        <a:noFill/>
        <a:ln w="9525" cap="flat" cmpd="sng" algn="ctr">
          <a:solidFill>
            <a:schemeClr val="dk2">
              <a:hueOff val="0"/>
              <a:satOff val="0"/>
              <a:lumOff val="0"/>
              <a:alphaOff val="0"/>
            </a:schemeClr>
          </a:solidFill>
          <a:prstDash val="dash"/>
        </a:ln>
        <a:effectLst/>
      </dgm:spPr>
    </dgm:pt>
    <dgm:pt modelId="{087CF602-AC83-4A44-A58B-E9B58AF83749}" type="pres">
      <dgm:prSet presAssocID="{793A2F16-741D-4892-980E-A1122C639A2B}" presName="FlexibleEmptyPlaceHolder" presStyleCnt="0"/>
      <dgm:spPr/>
    </dgm:pt>
    <dgm:pt modelId="{39481EB3-33B0-4903-9BB2-7806024EC1A8}" type="pres">
      <dgm:prSet presAssocID="{793A2F16-741D-4892-980E-A1122C639A2B}" presName="L2TextContainer" presStyleLbl="bgAcc1" presStyleIdx="1" presStyleCnt="5" custScaleX="100174" custScaleY="100174" custLinFactNeighborX="1185" custLinFactNeighborY="6732">
        <dgm:presLayoutVars>
          <dgm:chMax val="0"/>
          <dgm:chPref val="0"/>
          <dgm:bulletEnabled val="1"/>
        </dgm:presLayoutVars>
      </dgm:prSet>
      <dgm:spPr/>
    </dgm:pt>
    <dgm:pt modelId="{8FF73369-380C-4139-8831-18DE84DDBF21}" type="pres">
      <dgm:prSet presAssocID="{793A2F16-741D-4892-980E-A1122C639A2B}" presName="L1TextContainer" presStyleLbl="revTx" presStyleIdx="1" presStyleCnt="5">
        <dgm:presLayoutVars>
          <dgm:chMax val="1"/>
          <dgm:chPref val="1"/>
          <dgm:bulletEnabled val="1"/>
        </dgm:presLayoutVars>
      </dgm:prSet>
      <dgm:spPr/>
    </dgm:pt>
    <dgm:pt modelId="{29AB771F-A6BA-4A63-BBFE-BA923A6D3D74}" type="pres">
      <dgm:prSet presAssocID="{793A2F16-741D-4892-980E-A1122C639A2B}" presName="EmptyPlaceHolder" presStyleCnt="0"/>
      <dgm:spPr/>
    </dgm:pt>
    <dgm:pt modelId="{0167D4A1-0F5A-4662-8851-E609F2C6609B}" type="pres">
      <dgm:prSet presAssocID="{407B2216-B7B7-438B-BE50-F9F680495B82}" presName="spaceBetweenRectangles" presStyleCnt="0"/>
      <dgm:spPr/>
    </dgm:pt>
    <dgm:pt modelId="{850B8EFC-BCC6-4CC3-8176-9A6164AB293E}" type="pres">
      <dgm:prSet presAssocID="{8CD42582-8C96-4063-AD95-7C16DA353458}" presName="composite" presStyleCnt="0"/>
      <dgm:spPr/>
    </dgm:pt>
    <dgm:pt modelId="{8A46C5C6-5DEC-4BB4-A067-1503EA378C62}" type="pres">
      <dgm:prSet presAssocID="{8CD42582-8C96-4063-AD95-7C16DA353458}" presName="ConnectorPoint" presStyleLbl="alignNode1" presStyleIdx="2" presStyleCnt="5"/>
      <dgm:spPr/>
    </dgm:pt>
    <dgm:pt modelId="{39C46977-0252-4CBE-8969-583066E313E3}" type="pres">
      <dgm:prSet presAssocID="{8CD42582-8C96-4063-AD95-7C16DA353458}" presName="ConnectLine" presStyleLbl="sibTrans1D1" presStyleIdx="2" presStyleCnt="5"/>
      <dgm:spPr>
        <a:noFill/>
        <a:ln w="9525" cap="flat" cmpd="sng" algn="ctr">
          <a:solidFill>
            <a:schemeClr val="dk2">
              <a:hueOff val="0"/>
              <a:satOff val="0"/>
              <a:lumOff val="0"/>
              <a:alphaOff val="0"/>
            </a:schemeClr>
          </a:solidFill>
          <a:prstDash val="dash"/>
        </a:ln>
        <a:effectLst/>
      </dgm:spPr>
    </dgm:pt>
    <dgm:pt modelId="{7C098C56-84F0-421A-8B9D-96104DC947E4}" type="pres">
      <dgm:prSet presAssocID="{8CD42582-8C96-4063-AD95-7C16DA353458}" presName="FlexibleEmptyPlaceHolder" presStyleCnt="0"/>
      <dgm:spPr/>
    </dgm:pt>
    <dgm:pt modelId="{5653A283-6AF3-4C9B-B77A-193A127C78A7}" type="pres">
      <dgm:prSet presAssocID="{8CD42582-8C96-4063-AD95-7C16DA353458}" presName="L2TextContainer" presStyleLbl="bgAcc1" presStyleIdx="2" presStyleCnt="5">
        <dgm:presLayoutVars>
          <dgm:chMax val="0"/>
          <dgm:chPref val="0"/>
          <dgm:bulletEnabled val="1"/>
        </dgm:presLayoutVars>
      </dgm:prSet>
      <dgm:spPr/>
    </dgm:pt>
    <dgm:pt modelId="{7F3E9C62-3947-4771-90EC-B97106CD8A08}" type="pres">
      <dgm:prSet presAssocID="{8CD42582-8C96-4063-AD95-7C16DA353458}" presName="L1TextContainer" presStyleLbl="revTx" presStyleIdx="2" presStyleCnt="5">
        <dgm:presLayoutVars>
          <dgm:chMax val="1"/>
          <dgm:chPref val="1"/>
          <dgm:bulletEnabled val="1"/>
        </dgm:presLayoutVars>
      </dgm:prSet>
      <dgm:spPr/>
    </dgm:pt>
    <dgm:pt modelId="{DC0FB551-49A8-4CED-ADCD-099C619C96DD}" type="pres">
      <dgm:prSet presAssocID="{8CD42582-8C96-4063-AD95-7C16DA353458}" presName="EmptyPlaceHolder" presStyleCnt="0"/>
      <dgm:spPr/>
    </dgm:pt>
    <dgm:pt modelId="{B8796D0B-B68D-482A-BFA4-3A696B8DFCEF}" type="pres">
      <dgm:prSet presAssocID="{E7CD61C4-F400-42F2-ADDB-790D10A8FC5D}" presName="spaceBetweenRectangles" presStyleCnt="0"/>
      <dgm:spPr/>
    </dgm:pt>
    <dgm:pt modelId="{377BE01C-39A0-4926-8C58-E12204BFBAD8}" type="pres">
      <dgm:prSet presAssocID="{471802F8-2041-48CC-AACA-B742D624691F}" presName="composite" presStyleCnt="0"/>
      <dgm:spPr/>
    </dgm:pt>
    <dgm:pt modelId="{711E6A46-8B0C-4AA1-B312-8DC306817154}" type="pres">
      <dgm:prSet presAssocID="{471802F8-2041-48CC-AACA-B742D624691F}" presName="ConnectorPoint" presStyleLbl="alignNode1" presStyleIdx="3" presStyleCnt="5"/>
      <dgm:spPr/>
    </dgm:pt>
    <dgm:pt modelId="{A73CB8F7-4EC2-49BB-92A6-536CC0F3CBB5}" type="pres">
      <dgm:prSet presAssocID="{471802F8-2041-48CC-AACA-B742D624691F}" presName="ConnectLine" presStyleLbl="sibTrans1D1" presStyleIdx="3" presStyleCnt="5"/>
      <dgm:spPr>
        <a:noFill/>
        <a:ln w="9525" cap="flat" cmpd="sng" algn="ctr">
          <a:solidFill>
            <a:schemeClr val="dk2">
              <a:hueOff val="0"/>
              <a:satOff val="0"/>
              <a:lumOff val="0"/>
              <a:alphaOff val="0"/>
            </a:schemeClr>
          </a:solidFill>
          <a:prstDash val="dash"/>
        </a:ln>
        <a:effectLst/>
      </dgm:spPr>
    </dgm:pt>
    <dgm:pt modelId="{461EBD16-6EFA-44F4-A2BA-615021A4EEDC}" type="pres">
      <dgm:prSet presAssocID="{471802F8-2041-48CC-AACA-B742D624691F}" presName="FlexibleEmptyPlaceHolder" presStyleCnt="0"/>
      <dgm:spPr/>
    </dgm:pt>
    <dgm:pt modelId="{B5BDE7BD-B6A8-4EFF-954C-379A20AE16A6}" type="pres">
      <dgm:prSet presAssocID="{471802F8-2041-48CC-AACA-B742D624691F}" presName="L2TextContainer" presStyleLbl="bgAcc1" presStyleIdx="3" presStyleCnt="5">
        <dgm:presLayoutVars>
          <dgm:chMax val="0"/>
          <dgm:chPref val="0"/>
          <dgm:bulletEnabled val="1"/>
        </dgm:presLayoutVars>
      </dgm:prSet>
      <dgm:spPr/>
    </dgm:pt>
    <dgm:pt modelId="{8DC5C452-353D-4AE5-8BF8-80D320995E1F}" type="pres">
      <dgm:prSet presAssocID="{471802F8-2041-48CC-AACA-B742D624691F}" presName="L1TextContainer" presStyleLbl="revTx" presStyleIdx="3" presStyleCnt="5">
        <dgm:presLayoutVars>
          <dgm:chMax val="1"/>
          <dgm:chPref val="1"/>
          <dgm:bulletEnabled val="1"/>
        </dgm:presLayoutVars>
      </dgm:prSet>
      <dgm:spPr/>
    </dgm:pt>
    <dgm:pt modelId="{D8E12C48-DFC7-4361-9B9C-6081A5CF4AF8}" type="pres">
      <dgm:prSet presAssocID="{471802F8-2041-48CC-AACA-B742D624691F}" presName="EmptyPlaceHolder" presStyleCnt="0"/>
      <dgm:spPr/>
    </dgm:pt>
    <dgm:pt modelId="{F4256052-1113-4B74-B3D0-2A7F78486E4F}" type="pres">
      <dgm:prSet presAssocID="{24BE76B5-0EC2-4026-B17F-9410C967290A}" presName="spaceBetweenRectangles" presStyleCnt="0"/>
      <dgm:spPr/>
    </dgm:pt>
    <dgm:pt modelId="{934657BC-EDC6-4540-BB26-3F5B8D48331A}" type="pres">
      <dgm:prSet presAssocID="{2BA6087A-7EE5-4410-B909-C414B1808A95}" presName="composite" presStyleCnt="0"/>
      <dgm:spPr/>
    </dgm:pt>
    <dgm:pt modelId="{EE9E5E51-EE9E-468B-8A6F-561983E580B6}" type="pres">
      <dgm:prSet presAssocID="{2BA6087A-7EE5-4410-B909-C414B1808A95}" presName="ConnectorPoint" presStyleLbl="alignNode1" presStyleIdx="4" presStyleCnt="5"/>
      <dgm:spPr/>
    </dgm:pt>
    <dgm:pt modelId="{98C4FC6E-8593-49BF-943F-BD3D8B8F01C9}" type="pres">
      <dgm:prSet presAssocID="{2BA6087A-7EE5-4410-B909-C414B1808A95}" presName="ConnectLine" presStyleLbl="sibTrans1D1" presStyleIdx="4" presStyleCnt="5"/>
      <dgm:spPr>
        <a:noFill/>
        <a:ln w="9525" cap="flat" cmpd="sng" algn="ctr">
          <a:solidFill>
            <a:schemeClr val="dk2">
              <a:hueOff val="0"/>
              <a:satOff val="0"/>
              <a:lumOff val="0"/>
              <a:alphaOff val="0"/>
            </a:schemeClr>
          </a:solidFill>
          <a:prstDash val="dash"/>
        </a:ln>
        <a:effectLst/>
      </dgm:spPr>
    </dgm:pt>
    <dgm:pt modelId="{D38F022D-1ACD-4577-9009-D2A11F4B54C3}" type="pres">
      <dgm:prSet presAssocID="{2BA6087A-7EE5-4410-B909-C414B1808A95}" presName="FlexibleEmptyPlaceHolder" presStyleCnt="0"/>
      <dgm:spPr/>
    </dgm:pt>
    <dgm:pt modelId="{3906B900-066B-429C-AF15-A0BEB8A2AE9F}" type="pres">
      <dgm:prSet presAssocID="{2BA6087A-7EE5-4410-B909-C414B1808A95}" presName="L2TextContainer" presStyleLbl="bgAcc1" presStyleIdx="4" presStyleCnt="5">
        <dgm:presLayoutVars>
          <dgm:chMax val="0"/>
          <dgm:chPref val="0"/>
          <dgm:bulletEnabled val="1"/>
        </dgm:presLayoutVars>
      </dgm:prSet>
      <dgm:spPr/>
    </dgm:pt>
    <dgm:pt modelId="{B17A258B-FAAC-4F53-ABB2-AFA3F4071AED}" type="pres">
      <dgm:prSet presAssocID="{2BA6087A-7EE5-4410-B909-C414B1808A95}" presName="L1TextContainer" presStyleLbl="revTx" presStyleIdx="4" presStyleCnt="5">
        <dgm:presLayoutVars>
          <dgm:chMax val="1"/>
          <dgm:chPref val="1"/>
          <dgm:bulletEnabled val="1"/>
        </dgm:presLayoutVars>
      </dgm:prSet>
      <dgm:spPr/>
    </dgm:pt>
    <dgm:pt modelId="{79933558-7D82-4DC9-90A5-30634917A24E}" type="pres">
      <dgm:prSet presAssocID="{2BA6087A-7EE5-4410-B909-C414B1808A95}" presName="EmptyPlaceHolder" presStyleCnt="0"/>
      <dgm:spPr/>
    </dgm:pt>
  </dgm:ptLst>
  <dgm:cxnLst>
    <dgm:cxn modelId="{E088E904-141A-45E9-94F3-6E13C5D48DD8}" type="presOf" srcId="{4C943897-5D59-4877-9D96-A13FB8772207}" destId="{836E8071-2423-4668-B0FB-EAE2DE753061}" srcOrd="0" destOrd="0" presId="urn:microsoft.com/office/officeart/2016/7/layout/BasicTimeline#2"/>
    <dgm:cxn modelId="{FE9A180E-52C0-4888-BBE3-39D63E55F941}" srcId="{68860F82-4225-4540-B256-29583B404575}" destId="{793A2F16-741D-4892-980E-A1122C639A2B}" srcOrd="1" destOrd="0" parTransId="{97D3F77F-24A8-46B3-8606-AD183BB739AC}" sibTransId="{407B2216-B7B7-438B-BE50-F9F680495B82}"/>
    <dgm:cxn modelId="{48CB970F-996C-424E-95FF-807D0700294D}" type="presOf" srcId="{68860F82-4225-4540-B256-29583B404575}" destId="{08EF6346-383B-4F6C-8516-A6CF5E1134E4}" srcOrd="0" destOrd="0" presId="urn:microsoft.com/office/officeart/2016/7/layout/BasicTimeline#2"/>
    <dgm:cxn modelId="{83643818-5711-4355-82E1-E464A869395D}" srcId="{68860F82-4225-4540-B256-29583B404575}" destId="{8CD42582-8C96-4063-AD95-7C16DA353458}" srcOrd="2" destOrd="0" parTransId="{136A4F46-0CE8-4C4B-B31D-AB7FF708D734}" sibTransId="{E7CD61C4-F400-42F2-ADDB-790D10A8FC5D}"/>
    <dgm:cxn modelId="{911CD827-AFAA-4582-A808-E76CD7C0D9F7}" srcId="{68860F82-4225-4540-B256-29583B404575}" destId="{1E18ABDB-2C65-481A-9697-4BB1A5814720}" srcOrd="0" destOrd="0" parTransId="{189B4EE0-BAF6-4624-B498-24C679B282A0}" sibTransId="{56EF77DA-74FA-45C8-93B4-CE4CCAA0FDE3}"/>
    <dgm:cxn modelId="{6E3D1736-B136-4C96-902C-142442CA6C80}" srcId="{2BA6087A-7EE5-4410-B909-C414B1808A95}" destId="{55A21677-BB59-494C-82E8-51D6F1954E8A}" srcOrd="0" destOrd="0" parTransId="{46C3AAC8-6F29-444E-841A-100D9D4E21AB}" sibTransId="{3A2C6D13-B0A5-44EC-92BB-77ACAC8BCE57}"/>
    <dgm:cxn modelId="{82BF1D3D-880D-4805-9D33-04B31D31FC2A}" type="presOf" srcId="{FEC8BFC1-30C8-4898-9F6A-B477AF736248}" destId="{39481EB3-33B0-4903-9BB2-7806024EC1A8}" srcOrd="0" destOrd="0" presId="urn:microsoft.com/office/officeart/2016/7/layout/BasicTimeline#2"/>
    <dgm:cxn modelId="{C01F544A-3A05-4ADA-8843-9AE1FFCE5D10}" srcId="{793A2F16-741D-4892-980E-A1122C639A2B}" destId="{FEC8BFC1-30C8-4898-9F6A-B477AF736248}" srcOrd="0" destOrd="0" parTransId="{C009C9D0-2818-4390-9B62-5A28D59E2EC2}" sibTransId="{84D42858-48F2-4CB3-A188-14BE3C0D03BC}"/>
    <dgm:cxn modelId="{2A01CA6A-1703-4D66-8EC8-16F46AC2A7AB}" type="presOf" srcId="{471802F8-2041-48CC-AACA-B742D624691F}" destId="{8DC5C452-353D-4AE5-8BF8-80D320995E1F}" srcOrd="0" destOrd="0" presId="urn:microsoft.com/office/officeart/2016/7/layout/BasicTimeline#2"/>
    <dgm:cxn modelId="{164AAB6B-5BE6-42F6-BEAF-98BE2AC5FEAC}" type="presOf" srcId="{55A21677-BB59-494C-82E8-51D6F1954E8A}" destId="{3906B900-066B-429C-AF15-A0BEB8A2AE9F}" srcOrd="0" destOrd="0" presId="urn:microsoft.com/office/officeart/2016/7/layout/BasicTimeline#2"/>
    <dgm:cxn modelId="{C8564E4C-5FA2-495C-B8F8-C9B6EB3D546F}" srcId="{68860F82-4225-4540-B256-29583B404575}" destId="{2BA6087A-7EE5-4410-B909-C414B1808A95}" srcOrd="4" destOrd="0" parTransId="{44733BE3-2FB6-4DB3-9F34-472E3131D9D4}" sibTransId="{51D96675-6942-4517-A760-9B131B15E716}"/>
    <dgm:cxn modelId="{BFE28073-940E-42E3-8778-8291612ED8CA}" type="presOf" srcId="{1E18ABDB-2C65-481A-9697-4BB1A5814720}" destId="{758D5B13-38AE-45F7-98C4-09EB759BE6CE}" srcOrd="0" destOrd="0" presId="urn:microsoft.com/office/officeart/2016/7/layout/BasicTimeline#2"/>
    <dgm:cxn modelId="{1C100488-72E8-4FC6-95FB-12C310B809A8}" srcId="{1E18ABDB-2C65-481A-9697-4BB1A5814720}" destId="{4C943897-5D59-4877-9D96-A13FB8772207}" srcOrd="0" destOrd="0" parTransId="{627E22E7-9E09-4BC0-9B36-85F3A63E35D4}" sibTransId="{6B2A6679-068B-4862-B095-A5EED9660C44}"/>
    <dgm:cxn modelId="{265867A4-6869-4AC5-8485-3340AB9A37DD}" type="presOf" srcId="{A5298130-D28B-4029-8388-E5EA8805A859}" destId="{B5BDE7BD-B6A8-4EFF-954C-379A20AE16A6}" srcOrd="0" destOrd="0" presId="urn:microsoft.com/office/officeart/2016/7/layout/BasicTimeline#2"/>
    <dgm:cxn modelId="{CD3562C6-C151-462A-A5B1-7B9D62A7A324}" type="presOf" srcId="{2BA6087A-7EE5-4410-B909-C414B1808A95}" destId="{B17A258B-FAAC-4F53-ABB2-AFA3F4071AED}" srcOrd="0" destOrd="0" presId="urn:microsoft.com/office/officeart/2016/7/layout/BasicTimeline#2"/>
    <dgm:cxn modelId="{14F7E5D0-2F46-4069-9545-B0CCFF2B1244}" type="presOf" srcId="{8CD42582-8C96-4063-AD95-7C16DA353458}" destId="{7F3E9C62-3947-4771-90EC-B97106CD8A08}" srcOrd="0" destOrd="0" presId="urn:microsoft.com/office/officeart/2016/7/layout/BasicTimeline#2"/>
    <dgm:cxn modelId="{F4DD8BD4-A485-435B-864F-8080F9FBA0AF}" srcId="{68860F82-4225-4540-B256-29583B404575}" destId="{471802F8-2041-48CC-AACA-B742D624691F}" srcOrd="3" destOrd="0" parTransId="{24B113C5-0197-4DF5-9541-19C51067D767}" sibTransId="{24BE76B5-0EC2-4026-B17F-9410C967290A}"/>
    <dgm:cxn modelId="{E3263BD8-952C-46AD-88FB-840F3AFFBCD8}" type="presOf" srcId="{DCEEEED6-F066-49D4-AF08-3792456A5681}" destId="{5653A283-6AF3-4C9B-B77A-193A127C78A7}" srcOrd="0" destOrd="0" presId="urn:microsoft.com/office/officeart/2016/7/layout/BasicTimeline#2"/>
    <dgm:cxn modelId="{D03999E4-D677-49EC-A03C-2B6FC84EA568}" srcId="{471802F8-2041-48CC-AACA-B742D624691F}" destId="{A5298130-D28B-4029-8388-E5EA8805A859}" srcOrd="0" destOrd="0" parTransId="{3022FABB-2C73-4989-9173-8CBFB9B3321B}" sibTransId="{D3715BAA-BF46-4EEE-8C4A-2B3F1D432BEC}"/>
    <dgm:cxn modelId="{08F789EC-BDF2-42AB-978E-8D57DE30A796}" srcId="{8CD42582-8C96-4063-AD95-7C16DA353458}" destId="{DCEEEED6-F066-49D4-AF08-3792456A5681}" srcOrd="0" destOrd="0" parTransId="{1BD8F193-CEBD-4F0E-9B62-10DEBEC6E58B}" sibTransId="{1CB9804E-2001-47E5-B1E0-B83073558C02}"/>
    <dgm:cxn modelId="{895674F1-17DF-4727-846E-AA44DC33BAF8}" type="presOf" srcId="{793A2F16-741D-4892-980E-A1122C639A2B}" destId="{8FF73369-380C-4139-8831-18DE84DDBF21}" srcOrd="0" destOrd="0" presId="urn:microsoft.com/office/officeart/2016/7/layout/BasicTimeline#2"/>
    <dgm:cxn modelId="{3F317C58-7ABD-498A-BEBF-8052E722DA94}" type="presParOf" srcId="{08EF6346-383B-4F6C-8516-A6CF5E1134E4}" destId="{658F8405-4880-46B5-8609-BEDF284D5B0A}" srcOrd="0" destOrd="0" presId="urn:microsoft.com/office/officeart/2016/7/layout/BasicTimeline#2"/>
    <dgm:cxn modelId="{2E0524B4-3B2F-4C32-B857-11ED0AFCC3D3}" type="presParOf" srcId="{08EF6346-383B-4F6C-8516-A6CF5E1134E4}" destId="{99B15EEA-107D-4F6B-9A64-9038FE0D5884}" srcOrd="1" destOrd="0" presId="urn:microsoft.com/office/officeart/2016/7/layout/BasicTimeline#2"/>
    <dgm:cxn modelId="{2077E00F-27B1-462E-8E80-02F3A1271710}" type="presParOf" srcId="{99B15EEA-107D-4F6B-9A64-9038FE0D5884}" destId="{7044C7DA-245B-42E6-9873-1042A6AB9EB3}" srcOrd="0" destOrd="0" presId="urn:microsoft.com/office/officeart/2016/7/layout/BasicTimeline#2"/>
    <dgm:cxn modelId="{3170E58B-EA3C-4389-811A-16BB36D00245}" type="presParOf" srcId="{7044C7DA-245B-42E6-9873-1042A6AB9EB3}" destId="{701CB5C3-DB5B-4A88-BB73-10E60F225231}" srcOrd="0" destOrd="0" presId="urn:microsoft.com/office/officeart/2016/7/layout/BasicTimeline#2"/>
    <dgm:cxn modelId="{FB0EAC88-D375-45D6-8F9E-A161D00D2E00}" type="presParOf" srcId="{7044C7DA-245B-42E6-9873-1042A6AB9EB3}" destId="{1E215639-C28E-4290-8393-C655BDDD29E3}" srcOrd="1" destOrd="0" presId="urn:microsoft.com/office/officeart/2016/7/layout/BasicTimeline#2"/>
    <dgm:cxn modelId="{789C1464-6F0D-4383-9164-26988CF06DE8}" type="presParOf" srcId="{7044C7DA-245B-42E6-9873-1042A6AB9EB3}" destId="{C6164C6B-27A7-4F7F-8C0C-B28CC3FD1957}" srcOrd="2" destOrd="0" presId="urn:microsoft.com/office/officeart/2016/7/layout/BasicTimeline#2"/>
    <dgm:cxn modelId="{882EB943-20F3-48B8-8461-6EB3DF906EF6}" type="presParOf" srcId="{7044C7DA-245B-42E6-9873-1042A6AB9EB3}" destId="{836E8071-2423-4668-B0FB-EAE2DE753061}" srcOrd="3" destOrd="0" presId="urn:microsoft.com/office/officeart/2016/7/layout/BasicTimeline#2"/>
    <dgm:cxn modelId="{7AC8E00F-60A4-4B98-A540-9D6F13D8141A}" type="presParOf" srcId="{7044C7DA-245B-42E6-9873-1042A6AB9EB3}" destId="{758D5B13-38AE-45F7-98C4-09EB759BE6CE}" srcOrd="4" destOrd="0" presId="urn:microsoft.com/office/officeart/2016/7/layout/BasicTimeline#2"/>
    <dgm:cxn modelId="{BAEF93B3-4673-438E-9C43-D84255ECFEA6}" type="presParOf" srcId="{7044C7DA-245B-42E6-9873-1042A6AB9EB3}" destId="{AA2CB18E-27C7-4BCC-B721-082A89823BCD}" srcOrd="5" destOrd="0" presId="urn:microsoft.com/office/officeart/2016/7/layout/BasicTimeline#2"/>
    <dgm:cxn modelId="{311D12F2-CA9A-483A-8386-F0D9B58248C3}" type="presParOf" srcId="{99B15EEA-107D-4F6B-9A64-9038FE0D5884}" destId="{096FE14F-A463-43A9-8E3B-FF3265BE7B67}" srcOrd="1" destOrd="0" presId="urn:microsoft.com/office/officeart/2016/7/layout/BasicTimeline#2"/>
    <dgm:cxn modelId="{95DA504B-8A45-4376-A867-4E661BDA01DD}" type="presParOf" srcId="{99B15EEA-107D-4F6B-9A64-9038FE0D5884}" destId="{8BB0A5C1-6596-40D5-927A-0273B9B355AB}" srcOrd="2" destOrd="0" presId="urn:microsoft.com/office/officeart/2016/7/layout/BasicTimeline#2"/>
    <dgm:cxn modelId="{724F9165-F680-4E85-9B6A-F476C3C2B9A6}" type="presParOf" srcId="{8BB0A5C1-6596-40D5-927A-0273B9B355AB}" destId="{C6FD36D6-EC3B-4163-A4D8-7BE7BD0D5488}" srcOrd="0" destOrd="0" presId="urn:microsoft.com/office/officeart/2016/7/layout/BasicTimeline#2"/>
    <dgm:cxn modelId="{ECA6FE61-41A5-404E-B7AE-33D42AFE0DD3}" type="presParOf" srcId="{8BB0A5C1-6596-40D5-927A-0273B9B355AB}" destId="{122817D5-8222-4C8D-9729-70B4365EB01A}" srcOrd="1" destOrd="0" presId="urn:microsoft.com/office/officeart/2016/7/layout/BasicTimeline#2"/>
    <dgm:cxn modelId="{CDAEF86F-A369-45CC-893B-8D47BEB90088}" type="presParOf" srcId="{8BB0A5C1-6596-40D5-927A-0273B9B355AB}" destId="{087CF602-AC83-4A44-A58B-E9B58AF83749}" srcOrd="2" destOrd="0" presId="urn:microsoft.com/office/officeart/2016/7/layout/BasicTimeline#2"/>
    <dgm:cxn modelId="{3DCC629F-D257-4F9D-AE80-041E6A2340A0}" type="presParOf" srcId="{8BB0A5C1-6596-40D5-927A-0273B9B355AB}" destId="{39481EB3-33B0-4903-9BB2-7806024EC1A8}" srcOrd="3" destOrd="0" presId="urn:microsoft.com/office/officeart/2016/7/layout/BasicTimeline#2"/>
    <dgm:cxn modelId="{7B2570DB-3EAE-4718-824D-ADC449CC0752}" type="presParOf" srcId="{8BB0A5C1-6596-40D5-927A-0273B9B355AB}" destId="{8FF73369-380C-4139-8831-18DE84DDBF21}" srcOrd="4" destOrd="0" presId="urn:microsoft.com/office/officeart/2016/7/layout/BasicTimeline#2"/>
    <dgm:cxn modelId="{12A37AC0-262A-40B2-A06D-DCD502D93305}" type="presParOf" srcId="{8BB0A5C1-6596-40D5-927A-0273B9B355AB}" destId="{29AB771F-A6BA-4A63-BBFE-BA923A6D3D74}" srcOrd="5" destOrd="0" presId="urn:microsoft.com/office/officeart/2016/7/layout/BasicTimeline#2"/>
    <dgm:cxn modelId="{CE960860-36C1-481C-8C26-0E6CCF07E6C0}" type="presParOf" srcId="{99B15EEA-107D-4F6B-9A64-9038FE0D5884}" destId="{0167D4A1-0F5A-4662-8851-E609F2C6609B}" srcOrd="3" destOrd="0" presId="urn:microsoft.com/office/officeart/2016/7/layout/BasicTimeline#2"/>
    <dgm:cxn modelId="{2E112A86-C6B3-44B1-BBF0-F01B189C78E2}" type="presParOf" srcId="{99B15EEA-107D-4F6B-9A64-9038FE0D5884}" destId="{850B8EFC-BCC6-4CC3-8176-9A6164AB293E}" srcOrd="4" destOrd="0" presId="urn:microsoft.com/office/officeart/2016/7/layout/BasicTimeline#2"/>
    <dgm:cxn modelId="{7CBD5F6C-0C83-4C5F-A9C3-E733CB8A44E7}" type="presParOf" srcId="{850B8EFC-BCC6-4CC3-8176-9A6164AB293E}" destId="{8A46C5C6-5DEC-4BB4-A067-1503EA378C62}" srcOrd="0" destOrd="0" presId="urn:microsoft.com/office/officeart/2016/7/layout/BasicTimeline#2"/>
    <dgm:cxn modelId="{48F28E39-31B5-41B7-A84C-ED93203B3B8C}" type="presParOf" srcId="{850B8EFC-BCC6-4CC3-8176-9A6164AB293E}" destId="{39C46977-0252-4CBE-8969-583066E313E3}" srcOrd="1" destOrd="0" presId="urn:microsoft.com/office/officeart/2016/7/layout/BasicTimeline#2"/>
    <dgm:cxn modelId="{5B05068A-831D-4B23-9646-F1BCF1A60073}" type="presParOf" srcId="{850B8EFC-BCC6-4CC3-8176-9A6164AB293E}" destId="{7C098C56-84F0-421A-8B9D-96104DC947E4}" srcOrd="2" destOrd="0" presId="urn:microsoft.com/office/officeart/2016/7/layout/BasicTimeline#2"/>
    <dgm:cxn modelId="{6F08CB80-C195-4CA9-A06F-F9FB335BB41E}" type="presParOf" srcId="{850B8EFC-BCC6-4CC3-8176-9A6164AB293E}" destId="{5653A283-6AF3-4C9B-B77A-193A127C78A7}" srcOrd="3" destOrd="0" presId="urn:microsoft.com/office/officeart/2016/7/layout/BasicTimeline#2"/>
    <dgm:cxn modelId="{1CCD986C-10B4-45EE-8C71-79935EC86791}" type="presParOf" srcId="{850B8EFC-BCC6-4CC3-8176-9A6164AB293E}" destId="{7F3E9C62-3947-4771-90EC-B97106CD8A08}" srcOrd="4" destOrd="0" presId="urn:microsoft.com/office/officeart/2016/7/layout/BasicTimeline#2"/>
    <dgm:cxn modelId="{F380E2D0-7437-43AA-8A39-6F3C9A9CE0C7}" type="presParOf" srcId="{850B8EFC-BCC6-4CC3-8176-9A6164AB293E}" destId="{DC0FB551-49A8-4CED-ADCD-099C619C96DD}" srcOrd="5" destOrd="0" presId="urn:microsoft.com/office/officeart/2016/7/layout/BasicTimeline#2"/>
    <dgm:cxn modelId="{A2DEB546-6233-4D99-8F96-DE180CBA1556}" type="presParOf" srcId="{99B15EEA-107D-4F6B-9A64-9038FE0D5884}" destId="{B8796D0B-B68D-482A-BFA4-3A696B8DFCEF}" srcOrd="5" destOrd="0" presId="urn:microsoft.com/office/officeart/2016/7/layout/BasicTimeline#2"/>
    <dgm:cxn modelId="{7FF7C7AE-6451-4090-A7D3-87F11280A77C}" type="presParOf" srcId="{99B15EEA-107D-4F6B-9A64-9038FE0D5884}" destId="{377BE01C-39A0-4926-8C58-E12204BFBAD8}" srcOrd="6" destOrd="0" presId="urn:microsoft.com/office/officeart/2016/7/layout/BasicTimeline#2"/>
    <dgm:cxn modelId="{C6446D7F-8805-4F60-8167-38A77A902FFE}" type="presParOf" srcId="{377BE01C-39A0-4926-8C58-E12204BFBAD8}" destId="{711E6A46-8B0C-4AA1-B312-8DC306817154}" srcOrd="0" destOrd="0" presId="urn:microsoft.com/office/officeart/2016/7/layout/BasicTimeline#2"/>
    <dgm:cxn modelId="{CF565FB5-D5C1-4CD7-9AFC-5A97E57C6A5C}" type="presParOf" srcId="{377BE01C-39A0-4926-8C58-E12204BFBAD8}" destId="{A73CB8F7-4EC2-49BB-92A6-536CC0F3CBB5}" srcOrd="1" destOrd="0" presId="urn:microsoft.com/office/officeart/2016/7/layout/BasicTimeline#2"/>
    <dgm:cxn modelId="{6491F538-97A4-40C2-A80D-B7C400DA6F55}" type="presParOf" srcId="{377BE01C-39A0-4926-8C58-E12204BFBAD8}" destId="{461EBD16-6EFA-44F4-A2BA-615021A4EEDC}" srcOrd="2" destOrd="0" presId="urn:microsoft.com/office/officeart/2016/7/layout/BasicTimeline#2"/>
    <dgm:cxn modelId="{F6D7A115-BFD0-452A-AEF3-2D1808CB77D1}" type="presParOf" srcId="{377BE01C-39A0-4926-8C58-E12204BFBAD8}" destId="{B5BDE7BD-B6A8-4EFF-954C-379A20AE16A6}" srcOrd="3" destOrd="0" presId="urn:microsoft.com/office/officeart/2016/7/layout/BasicTimeline#2"/>
    <dgm:cxn modelId="{B9DA7E51-D921-4772-9013-B3AFDD87BFF1}" type="presParOf" srcId="{377BE01C-39A0-4926-8C58-E12204BFBAD8}" destId="{8DC5C452-353D-4AE5-8BF8-80D320995E1F}" srcOrd="4" destOrd="0" presId="urn:microsoft.com/office/officeart/2016/7/layout/BasicTimeline#2"/>
    <dgm:cxn modelId="{E7186BB0-17BD-42A2-B227-7C304D345276}" type="presParOf" srcId="{377BE01C-39A0-4926-8C58-E12204BFBAD8}" destId="{D8E12C48-DFC7-4361-9B9C-6081A5CF4AF8}" srcOrd="5" destOrd="0" presId="urn:microsoft.com/office/officeart/2016/7/layout/BasicTimeline#2"/>
    <dgm:cxn modelId="{AB6CE428-4FC9-4FA9-BD6E-25404196B4FB}" type="presParOf" srcId="{99B15EEA-107D-4F6B-9A64-9038FE0D5884}" destId="{F4256052-1113-4B74-B3D0-2A7F78486E4F}" srcOrd="7" destOrd="0" presId="urn:microsoft.com/office/officeart/2016/7/layout/BasicTimeline#2"/>
    <dgm:cxn modelId="{704F8C9D-BBAF-4709-AE5E-D40F8BF85F85}" type="presParOf" srcId="{99B15EEA-107D-4F6B-9A64-9038FE0D5884}" destId="{934657BC-EDC6-4540-BB26-3F5B8D48331A}" srcOrd="8" destOrd="0" presId="urn:microsoft.com/office/officeart/2016/7/layout/BasicTimeline#2"/>
    <dgm:cxn modelId="{8D457294-31F1-46C8-A842-9C6D00ADC251}" type="presParOf" srcId="{934657BC-EDC6-4540-BB26-3F5B8D48331A}" destId="{EE9E5E51-EE9E-468B-8A6F-561983E580B6}" srcOrd="0" destOrd="0" presId="urn:microsoft.com/office/officeart/2016/7/layout/BasicTimeline#2"/>
    <dgm:cxn modelId="{C5F61256-49DA-467C-A5CF-4BF323B07E99}" type="presParOf" srcId="{934657BC-EDC6-4540-BB26-3F5B8D48331A}" destId="{98C4FC6E-8593-49BF-943F-BD3D8B8F01C9}" srcOrd="1" destOrd="0" presId="urn:microsoft.com/office/officeart/2016/7/layout/BasicTimeline#2"/>
    <dgm:cxn modelId="{958E5F8B-AF80-4B29-B0BC-9B1F321AFDF3}" type="presParOf" srcId="{934657BC-EDC6-4540-BB26-3F5B8D48331A}" destId="{D38F022D-1ACD-4577-9009-D2A11F4B54C3}" srcOrd="2" destOrd="0" presId="urn:microsoft.com/office/officeart/2016/7/layout/BasicTimeline#2"/>
    <dgm:cxn modelId="{61EECBC3-6A4D-4989-81F2-C35F5674BDA8}" type="presParOf" srcId="{934657BC-EDC6-4540-BB26-3F5B8D48331A}" destId="{3906B900-066B-429C-AF15-A0BEB8A2AE9F}" srcOrd="3" destOrd="0" presId="urn:microsoft.com/office/officeart/2016/7/layout/BasicTimeline#2"/>
    <dgm:cxn modelId="{B0A7168A-5895-4EFD-BE3A-3B39A3C612A2}" type="presParOf" srcId="{934657BC-EDC6-4540-BB26-3F5B8D48331A}" destId="{B17A258B-FAAC-4F53-ABB2-AFA3F4071AED}" srcOrd="4" destOrd="0" presId="urn:microsoft.com/office/officeart/2016/7/layout/BasicTimeline#2"/>
    <dgm:cxn modelId="{791595E7-1CFB-4999-BD11-826DBE20FDAB}" type="presParOf" srcId="{934657BC-EDC6-4540-BB26-3F5B8D48331A}" destId="{79933558-7D82-4DC9-90A5-30634917A24E}" srcOrd="5" destOrd="0" presId="urn:microsoft.com/office/officeart/2016/7/layout/Basic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F8405-4880-46B5-8609-BEDF284D5B0A}">
      <dsp:nvSpPr>
        <dsp:cNvPr id="0" name=""/>
        <dsp:cNvSpPr/>
      </dsp:nvSpPr>
      <dsp:spPr>
        <a:xfrm>
          <a:off x="0" y="1825625"/>
          <a:ext cx="9566275" cy="0"/>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E215639-C28E-4290-8393-C655BDDD29E3}">
      <dsp:nvSpPr>
        <dsp:cNvPr id="0" name=""/>
        <dsp:cNvSpPr/>
      </dsp:nvSpPr>
      <dsp:spPr>
        <a:xfrm>
          <a:off x="1449421"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1CB5C3-DB5B-4A88-BB73-10E60F225231}">
      <dsp:nvSpPr>
        <dsp:cNvPr id="0" name=""/>
        <dsp:cNvSpPr/>
      </dsp:nvSpPr>
      <dsp:spPr>
        <a:xfrm>
          <a:off x="1422037"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E8071-2423-4668-B0FB-EAE2DE753061}">
      <dsp:nvSpPr>
        <dsp:cNvPr id="0" name=""/>
        <dsp:cNvSpPr/>
      </dsp:nvSpPr>
      <dsp:spPr>
        <a:xfrm>
          <a:off x="13552"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a:t>To start a presentation, go to the Slide Show tab, and select From Beginning.</a:t>
          </a:r>
        </a:p>
      </dsp:txBody>
      <dsp:txXfrm>
        <a:off x="45983" y="499962"/>
        <a:ext cx="2806877" cy="599494"/>
      </dsp:txXfrm>
    </dsp:sp>
    <dsp:sp modelId="{758D5B13-38AE-45F7-98C4-09EB759BE6CE}">
      <dsp:nvSpPr>
        <dsp:cNvPr id="0" name=""/>
        <dsp:cNvSpPr/>
      </dsp:nvSpPr>
      <dsp:spPr>
        <a:xfrm>
          <a:off x="185856"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Font typeface="Symbol" panose="05050102010706020507" pitchFamily="18" charset="2"/>
            <a:buNone/>
          </a:pPr>
          <a:r>
            <a:rPr lang="en-GB" sz="1100" kern="1200"/>
            <a:t>Title</a:t>
          </a:r>
        </a:p>
      </dsp:txBody>
      <dsp:txXfrm>
        <a:off x="185856" y="1960721"/>
        <a:ext cx="2527130" cy="412591"/>
      </dsp:txXfrm>
    </dsp:sp>
    <dsp:sp modelId="{122817D5-8222-4C8D-9729-70B4365EB01A}">
      <dsp:nvSpPr>
        <dsp:cNvPr id="0" name=""/>
        <dsp:cNvSpPr/>
      </dsp:nvSpPr>
      <dsp:spPr>
        <a:xfrm>
          <a:off x="3151558" y="1824529"/>
          <a:ext cx="0" cy="694944"/>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6FD36D6-EC3B-4163-A4D8-7BE7BD0D5488}">
      <dsp:nvSpPr>
        <dsp:cNvPr id="0" name=""/>
        <dsp:cNvSpPr/>
      </dsp:nvSpPr>
      <dsp:spPr>
        <a:xfrm>
          <a:off x="3124126" y="1797700"/>
          <a:ext cx="54864" cy="54864"/>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81EB3-33B0-4903-9BB2-7806024EC1A8}">
      <dsp:nvSpPr>
        <dsp:cNvPr id="0" name=""/>
        <dsp:cNvSpPr/>
      </dsp:nvSpPr>
      <dsp:spPr>
        <a:xfrm>
          <a:off x="1713191" y="2517885"/>
          <a:ext cx="2876735" cy="11338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dirty="0"/>
            <a:t>To display Presenter view, in Slide Show view, on the control bar at the bottom left select the three dots, and then Show Presenter View.</a:t>
          </a:r>
        </a:p>
      </dsp:txBody>
      <dsp:txXfrm>
        <a:off x="1768541" y="2573235"/>
        <a:ext cx="2766035" cy="1023156"/>
      </dsp:txXfrm>
    </dsp:sp>
    <dsp:sp modelId="{8FF73369-380C-4139-8831-18DE84DDBF21}">
      <dsp:nvSpPr>
        <dsp:cNvPr id="0" name=""/>
        <dsp:cNvSpPr/>
      </dsp:nvSpPr>
      <dsp:spPr>
        <a:xfrm>
          <a:off x="1853963" y="1277445"/>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488950" rtl="0">
            <a:lnSpc>
              <a:spcPct val="90000"/>
            </a:lnSpc>
            <a:spcBef>
              <a:spcPct val="0"/>
            </a:spcBef>
            <a:spcAft>
              <a:spcPct val="35000"/>
            </a:spcAft>
            <a:buFont typeface="Symbol" panose="05050102010706020507" pitchFamily="18" charset="2"/>
            <a:buNone/>
          </a:pPr>
          <a:endParaRPr lang="en-GB" sz="1100" kern="1200" dirty="0"/>
        </a:p>
      </dsp:txBody>
      <dsp:txXfrm>
        <a:off x="1853963" y="1277445"/>
        <a:ext cx="2527130" cy="412591"/>
      </dsp:txXfrm>
    </dsp:sp>
    <dsp:sp modelId="{39C46977-0252-4CBE-8969-583066E313E3}">
      <dsp:nvSpPr>
        <dsp:cNvPr id="0" name=""/>
        <dsp:cNvSpPr/>
      </dsp:nvSpPr>
      <dsp:spPr>
        <a:xfrm>
          <a:off x="4785635"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46C5C6-5DEC-4BB4-A067-1503EA378C62}">
      <dsp:nvSpPr>
        <dsp:cNvPr id="0" name=""/>
        <dsp:cNvSpPr/>
      </dsp:nvSpPr>
      <dsp:spPr>
        <a:xfrm>
          <a:off x="4758251"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3A283-6AF3-4C9B-B77A-193A127C78A7}">
      <dsp:nvSpPr>
        <dsp:cNvPr id="0" name=""/>
        <dsp:cNvSpPr/>
      </dsp:nvSpPr>
      <dsp:spPr>
        <a:xfrm>
          <a:off x="3349766"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None/>
          </a:pPr>
          <a:r>
            <a:rPr lang="en-GB" sz="1100" kern="1200"/>
            <a:t>The Notes pane is a box that appears below each slide. Tap it to add notes.</a:t>
          </a:r>
        </a:p>
      </dsp:txBody>
      <dsp:txXfrm>
        <a:off x="3382197" y="499962"/>
        <a:ext cx="2806877" cy="599494"/>
      </dsp:txXfrm>
    </dsp:sp>
    <dsp:sp modelId="{7F3E9C62-3947-4771-90EC-B97106CD8A08}">
      <dsp:nvSpPr>
        <dsp:cNvPr id="0" name=""/>
        <dsp:cNvSpPr/>
      </dsp:nvSpPr>
      <dsp:spPr>
        <a:xfrm>
          <a:off x="3522070"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None/>
          </a:pPr>
          <a:r>
            <a:rPr lang="en-GB" sz="1100" kern="1200"/>
            <a:t>Title</a:t>
          </a:r>
        </a:p>
      </dsp:txBody>
      <dsp:txXfrm>
        <a:off x="3522070" y="1960721"/>
        <a:ext cx="2527130" cy="412591"/>
      </dsp:txXfrm>
    </dsp:sp>
    <dsp:sp modelId="{A73CB8F7-4EC2-49BB-92A6-536CC0F3CBB5}">
      <dsp:nvSpPr>
        <dsp:cNvPr id="0" name=""/>
        <dsp:cNvSpPr/>
      </dsp:nvSpPr>
      <dsp:spPr>
        <a:xfrm>
          <a:off x="6451244" y="1825625"/>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11E6A46-8B0C-4AA1-B312-8DC306817154}">
      <dsp:nvSpPr>
        <dsp:cNvPr id="0" name=""/>
        <dsp:cNvSpPr/>
      </dsp:nvSpPr>
      <dsp:spPr>
        <a:xfrm>
          <a:off x="6423860"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DE7BD-B6A8-4EFF-954C-379A20AE16A6}">
      <dsp:nvSpPr>
        <dsp:cNvPr id="0" name=""/>
        <dsp:cNvSpPr/>
      </dsp:nvSpPr>
      <dsp:spPr>
        <a:xfrm>
          <a:off x="5015375" y="2519362"/>
          <a:ext cx="2871739" cy="94016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None/>
          </a:pPr>
          <a:r>
            <a:rPr lang="en-GB" sz="1100" kern="1200"/>
            <a:t>During your presentation, the speaker notes are visible on your monitor, but aren't visible to the audience.</a:t>
          </a:r>
        </a:p>
      </dsp:txBody>
      <dsp:txXfrm>
        <a:off x="5061270" y="2565257"/>
        <a:ext cx="2779949" cy="848371"/>
      </dsp:txXfrm>
    </dsp:sp>
    <dsp:sp modelId="{8DC5C452-353D-4AE5-8BF8-80D320995E1F}">
      <dsp:nvSpPr>
        <dsp:cNvPr id="0" name=""/>
        <dsp:cNvSpPr/>
      </dsp:nvSpPr>
      <dsp:spPr>
        <a:xfrm>
          <a:off x="5187679" y="1277937"/>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488950" rtl="0">
            <a:lnSpc>
              <a:spcPct val="90000"/>
            </a:lnSpc>
            <a:spcBef>
              <a:spcPct val="0"/>
            </a:spcBef>
            <a:spcAft>
              <a:spcPct val="35000"/>
            </a:spcAft>
            <a:buNone/>
          </a:pPr>
          <a:endParaRPr lang="en-GB" sz="1100" kern="1200" dirty="0"/>
        </a:p>
      </dsp:txBody>
      <dsp:txXfrm>
        <a:off x="5187679" y="1277937"/>
        <a:ext cx="2527130" cy="412591"/>
      </dsp:txXfrm>
    </dsp:sp>
    <dsp:sp modelId="{98C4FC6E-8593-49BF-943F-BD3D8B8F01C9}">
      <dsp:nvSpPr>
        <dsp:cNvPr id="0" name=""/>
        <dsp:cNvSpPr/>
      </dsp:nvSpPr>
      <dsp:spPr>
        <a:xfrm>
          <a:off x="8116853"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9E5E51-EE9E-468B-8A6F-561983E580B6}">
      <dsp:nvSpPr>
        <dsp:cNvPr id="0" name=""/>
        <dsp:cNvSpPr/>
      </dsp:nvSpPr>
      <dsp:spPr>
        <a:xfrm>
          <a:off x="8089468"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6B900-066B-429C-AF15-A0BEB8A2AE9F}">
      <dsp:nvSpPr>
        <dsp:cNvPr id="0" name=""/>
        <dsp:cNvSpPr/>
      </dsp:nvSpPr>
      <dsp:spPr>
        <a:xfrm>
          <a:off x="6680983" y="0"/>
          <a:ext cx="2871739" cy="113188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a:t>If you can’t see the Notes pane or it is completely minimised, click Notes on the task bar across the bottom of the PowerPoint window.</a:t>
          </a:r>
        </a:p>
      </dsp:txBody>
      <dsp:txXfrm>
        <a:off x="6736237" y="55254"/>
        <a:ext cx="2761231" cy="1021379"/>
      </dsp:txXfrm>
    </dsp:sp>
    <dsp:sp modelId="{B17A258B-FAAC-4F53-ABB2-AFA3F4071AED}">
      <dsp:nvSpPr>
        <dsp:cNvPr id="0" name=""/>
        <dsp:cNvSpPr/>
      </dsp:nvSpPr>
      <dsp:spPr>
        <a:xfrm>
          <a:off x="6853288"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None/>
          </a:pPr>
          <a:r>
            <a:rPr lang="en-GB" sz="1100" kern="1200"/>
            <a:t>Title</a:t>
          </a:r>
        </a:p>
      </dsp:txBody>
      <dsp:txXfrm>
        <a:off x="6853288" y="1960721"/>
        <a:ext cx="2527130" cy="412591"/>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2">
  <dgm:title val="Basic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dgm:constr type="h" for="ch" forName="L2TextContainer" refType="h" fact="0.17"/>
                <dgm:constr type="h" for="ch" forName="L2TextContainer" refType="h" op="lte" fact="0.31"/>
                <dgm:constr type="b" for="ch" forName="L2TextContainer" refType="h" fact="0.31"/>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4"/>
                <dgm:constr type="h" for="ch" forName="FlexibleEmptyPlaceHolder" refType="h" op="gte" fact="0.005"/>
                <dgm:constr type="t" for="ch" forName="FlexibleEmptyPlaceHolder" refType="h" fact="0"/>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4"/>
                <dgm:constr type="h" for="ch" forName="FlexibleEmptyPlaceHolder" refType="h" op="gte" fact="0.005"/>
                <dgm:constr type="b" for="ch" forName="FlexibleEmptyPlaceHolder" refType="h"/>
                <dgm:constr type="w" for="ch" forName="L1TextContainer" refType="w" fact="0.88"/>
                <dgm:constr type="l" for="ch" forName="L1TextContainer" refType="w" fact="0.06"/>
                <dgm:constr type="t" for="ch" forName="L1TextContainer" refType="h" fact="0.35"/>
                <dgm:constr type="h" for="ch" forName="L1TextContainer" refType="h" fact="0.113"/>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dgm:constr type="h" for="ch" forName="L2TextContainer" refType="h" fact="0.17"/>
                <dgm:constr type="h" for="ch" forName="L2TextContainer" refType="h" op="lte" fact="0.31"/>
                <dgm:constr type="t" for="ch" forName="L2TextContainer" refType="h" fact="0.69"/>
              </dgm:constrLst>
            </dgm:else>
          </dgm:choose>
          <dgm:layoutNode name="ConnectorPoint" styleLbl="alignNode1" moveWith="L2TextContainer">
            <dgm:alg type="sp"/>
            <dgm:shape xmlns:r="http://schemas.openxmlformats.org/officeDocument/2006/relationships" type="ellipse" r:blip="" zOrderOff="1">
              <dgm:adjLst/>
            </dgm:shape>
            <dgm:presOf/>
            <dgm:constrLst/>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w" fact="0.05"/>
              <dgm:constr type="rMarg" refType="w" fact="0.05"/>
              <dgm:constr type="tMarg" refType="w" fact="0.05"/>
              <dgm:constr type="bMarg" refType="w" fact="0.05"/>
            </dgm:constrLst>
            <dgm:ruleLst>
              <dgm:rule type="primFontSz" val="11" fact="NaN" max="NaN"/>
              <dgm:rule type="h" val="INF"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13FAA5B-03B7-4724-BBA4-86AB37DD8B19}" type="datetime1">
              <a:rPr lang="en-GB" smtClean="0"/>
              <a:t>31/03/2024</a:t>
            </a:fld>
            <a:endParaRPr lang="en-GB"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03308A-A8B4-43FF-8C57-7C15CEEAA8C3}" type="slidenum">
              <a:rPr lang="en-GB" smtClean="0"/>
              <a:t>‹#›</a:t>
            </a:fld>
            <a:endParaRPr lang="en-GB"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0CEB934-2E0E-4BC3-801C-A4BDAA2D065B}" type="datetime1">
              <a:rPr lang="en-GB" smtClean="0"/>
              <a:t>31/03/2024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62F9892-4FA8-4E47-8751-DA9332AF5A19}" type="slidenum">
              <a:rPr lang="en-GB" smtClean="0"/>
              <a:t>‹#›</a:t>
            </a:fld>
            <a:endParaRPr lang="en-GB"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Definition of Idle Time: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Agricultural idle time refers to periods when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demand for agricultural activities is low, freeing up individuals to engage in other pursuits, including political conflicts.</a:t>
            </a:r>
          </a:p>
          <a:p>
            <a:endParaRPr lang="en-GB" dirty="0"/>
          </a:p>
        </p:txBody>
      </p:sp>
      <p:sp>
        <p:nvSpPr>
          <p:cNvPr id="4" name="Date Placeholder 3"/>
          <p:cNvSpPr>
            <a:spLocks noGrp="1"/>
          </p:cNvSpPr>
          <p:nvPr>
            <p:ph type="dt" idx="1"/>
          </p:nvPr>
        </p:nvSpPr>
        <p:spPr/>
        <p:txBody>
          <a:bodyPr/>
          <a:lstStyle/>
          <a:p>
            <a:pPr rtl="0"/>
            <a:fld id="{80CEB934-2E0E-4BC3-801C-A4BDAA2D065B}" type="datetime1">
              <a:rPr lang="en-GB" smtClean="0"/>
              <a:t>31/03/2024</a:t>
            </a:fld>
            <a:endParaRPr lang="en-GB" dirty="0"/>
          </a:p>
        </p:txBody>
      </p:sp>
      <p:sp>
        <p:nvSpPr>
          <p:cNvPr id="5" name="Slide Number Placeholder 4"/>
          <p:cNvSpPr>
            <a:spLocks noGrp="1"/>
          </p:cNvSpPr>
          <p:nvPr>
            <p:ph type="sldNum" sz="quarter" idx="5"/>
          </p:nvPr>
        </p:nvSpPr>
        <p:spPr/>
        <p:txBody>
          <a:bodyPr/>
          <a:lstStyle/>
          <a:p>
            <a:pPr rtl="0"/>
            <a:fld id="{B62F9892-4FA8-4E47-8751-DA9332AF5A19}" type="slidenum">
              <a:rPr lang="en-GB" smtClean="0"/>
              <a:t>1</a:t>
            </a:fld>
            <a:endParaRPr lang="en-GB" dirty="0"/>
          </a:p>
        </p:txBody>
      </p:sp>
    </p:spTree>
    <p:extLst>
      <p:ext uri="{BB962C8B-B14F-4D97-AF65-F5344CB8AC3E}">
        <p14:creationId xmlns:p14="http://schemas.microsoft.com/office/powerpoint/2010/main" val="101263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study is grounded in the concept of opportunity costs, which suggests that individuals with low pay-offs for productive work are more likely to engage in predatory behaviour, such as rebellion or conflict. The central hypothesis is that agricultural idle time, representing periods when labour demand for agriculture is low, reduces the opportunity costs for individuals to participate in political conflict. Therefore, the study hypothesizes that higher levels of agricultural idle time will be positively associated with the likelihood of observing armed conflict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Overall, the study seeks to contribute to the understanding of the economic drivers of political conflict by examining the role of agricultural labour dynamics, particularly idle time, as a potential determinant of conflict onset.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2</a:t>
            </a:fld>
            <a:endParaRPr lang="en-GB" dirty="0"/>
          </a:p>
        </p:txBody>
      </p:sp>
      <p:sp>
        <p:nvSpPr>
          <p:cNvPr id="5" name="Date Placeholder 4">
            <a:extLst>
              <a:ext uri="{FF2B5EF4-FFF2-40B4-BE49-F238E27FC236}">
                <a16:creationId xmlns:a16="http://schemas.microsoft.com/office/drawing/2014/main" id="{1B21773C-41DF-4300-A00D-D8929B09D7CB}"/>
              </a:ext>
            </a:extLst>
          </p:cNvPr>
          <p:cNvSpPr>
            <a:spLocks noGrp="1"/>
          </p:cNvSpPr>
          <p:nvPr>
            <p:ph type="dt" idx="1"/>
          </p:nvPr>
        </p:nvSpPr>
        <p:spPr/>
        <p:txBody>
          <a:bodyPr/>
          <a:lstStyle/>
          <a:p>
            <a:pPr rtl="0"/>
            <a:fld id="{4E0F89D8-1B99-400A-A06A-45C497522093}" type="datetime1">
              <a:rPr lang="en-GB" smtClean="0"/>
              <a:t>31/03/2024</a:t>
            </a:fld>
            <a:endParaRPr lang="en-GB" dirty="0"/>
          </a:p>
        </p:txBody>
      </p:sp>
    </p:spTree>
    <p:extLst>
      <p:ext uri="{BB962C8B-B14F-4D97-AF65-F5344CB8AC3E}">
        <p14:creationId xmlns:p14="http://schemas.microsoft.com/office/powerpoint/2010/main" val="197014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Opportunity Costs vs. Grievances: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Scholars debate whether individuals are more likely to engage in rebellion or predatory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due to low opportunity costs or because of grievances.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Opportunity costs refer to the benefits that could have been gained from choosing an alternative course of action, such as engaging in productive work.</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Grievances encompass feelings of injustice, dissatisfaction, or perceived inequality within society.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Central Claim:</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central claim of examining opportunity costs is that individuals with low pay-offs for productive work are more likely to engage in predatory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like rebellion, compared to those with higher pay-offs.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essence, individuals with limited opportunities or low abilities may resort to rebellion as a means of addressing their economic hardships.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Challenges in Finding Evidence: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Despite the straightforward idea, finding solid evidence to support the role of low opportunity costs in motivating political conflict has been challenging.</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Studies have produced mixed results: some find evidence supporting the opportunity mechanism, while others find no effect or even an opposite effect.</a:t>
            </a:r>
          </a:p>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3</a:t>
            </a:fld>
            <a:endParaRPr lang="en-GB" dirty="0"/>
          </a:p>
        </p:txBody>
      </p:sp>
      <p:sp>
        <p:nvSpPr>
          <p:cNvPr id="5" name="Date Placeholder 4">
            <a:extLst>
              <a:ext uri="{FF2B5EF4-FFF2-40B4-BE49-F238E27FC236}">
                <a16:creationId xmlns:a16="http://schemas.microsoft.com/office/drawing/2014/main" id="{1C170975-B808-4B17-9655-587EDF400ED4}"/>
              </a:ext>
            </a:extLst>
          </p:cNvPr>
          <p:cNvSpPr>
            <a:spLocks noGrp="1"/>
          </p:cNvSpPr>
          <p:nvPr>
            <p:ph type="dt" idx="1"/>
          </p:nvPr>
        </p:nvSpPr>
        <p:spPr/>
        <p:txBody>
          <a:bodyPr/>
          <a:lstStyle/>
          <a:p>
            <a:pPr rtl="0"/>
            <a:fld id="{C121ECB1-402F-4FC8-9C7A-8604D8912305}" type="datetime1">
              <a:rPr lang="en-GB" smtClean="0"/>
              <a:t>31/03/2024</a:t>
            </a:fld>
            <a:endParaRPr lang="en-GB" dirty="0"/>
          </a:p>
        </p:txBody>
      </p:sp>
    </p:spTree>
    <p:extLst>
      <p:ext uri="{BB962C8B-B14F-4D97-AF65-F5344CB8AC3E}">
        <p14:creationId xmlns:p14="http://schemas.microsoft.com/office/powerpoint/2010/main" val="344705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Social Conflict Analysis Database (SCAD):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Records monthly violent events initiated by non-state groups against governmental authorities or oppositional groups.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Used to create a binary variable indicating the onset of violent political conflict.</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Armed Conflict Location Event Dataset (ACLED):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Covers various political dissident events beyond battles, including remote violence.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Provides data on the onset of conflict events.</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Uppsala Conflict Data Program-Georeferenced Event Dataset (UCDP-GED):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Defines conflict events as incidents involving armed force by organized actors against other organized actors or civilians, resulting in at least one direct death.</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Records state-based and non-state conflict events.</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Crop Location Data:</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Collected around the year 2000.</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Obtained from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EarthStat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dataset, which combines national, state, and county-level census statistics to estimate crop coverage globally.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Used to identify locally grown crops and their coverage share in each administrative unit-month.</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Crop Calendar Charts: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Obtained from the United States Department of Agriculture’s International Production Assessment Division.</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Provide information on planting, growing, maintaining, and harvesting seasons for various crops in different countries.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Used to determine months when each crop requires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p>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4</a:t>
            </a:fld>
            <a:endParaRPr lang="en-GB" dirty="0"/>
          </a:p>
        </p:txBody>
      </p:sp>
      <p:sp>
        <p:nvSpPr>
          <p:cNvPr id="5" name="Date Placeholder 4">
            <a:extLst>
              <a:ext uri="{FF2B5EF4-FFF2-40B4-BE49-F238E27FC236}">
                <a16:creationId xmlns:a16="http://schemas.microsoft.com/office/drawing/2014/main" id="{1C170975-B808-4B17-9655-587EDF400ED4}"/>
              </a:ext>
            </a:extLst>
          </p:cNvPr>
          <p:cNvSpPr>
            <a:spLocks noGrp="1"/>
          </p:cNvSpPr>
          <p:nvPr>
            <p:ph type="dt" idx="1"/>
          </p:nvPr>
        </p:nvSpPr>
        <p:spPr/>
        <p:txBody>
          <a:bodyPr/>
          <a:lstStyle/>
          <a:p>
            <a:pPr rtl="0"/>
            <a:fld id="{C121ECB1-402F-4FC8-9C7A-8604D8912305}" type="datetime1">
              <a:rPr lang="en-GB" smtClean="0"/>
              <a:t>31/03/2024</a:t>
            </a:fld>
            <a:endParaRPr lang="en-GB" dirty="0"/>
          </a:p>
        </p:txBody>
      </p:sp>
    </p:spTree>
    <p:extLst>
      <p:ext uri="{BB962C8B-B14F-4D97-AF65-F5344CB8AC3E}">
        <p14:creationId xmlns:p14="http://schemas.microsoft.com/office/powerpoint/2010/main" val="221343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l"/>
            <a:r>
              <a:rPr lang="en-GB" dirty="0"/>
              <a:t>“</a:t>
            </a:r>
            <a:r>
              <a:rPr lang="en-GB" sz="1800" b="0" i="0" u="none" strike="noStrike" baseline="0" dirty="0">
                <a:latin typeface="AdvOT1ef757c0"/>
              </a:rPr>
              <a:t>In our analysis, we focus on 17 crops that represent most of the agricultural production in Africa: barley, buckwheat, cereals, cotton, groundnut, maize, millet, mixed grain, oats, potato, rapeseed, rice, rye, sorghum, soybean, sunflower, and wheat. We then aggregate the coverage dataset and the crop calendar to the first administrative unit with the following index:”</a:t>
            </a:r>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5</a:t>
            </a:fld>
            <a:endParaRPr lang="en-GB" dirty="0"/>
          </a:p>
        </p:txBody>
      </p:sp>
      <p:sp>
        <p:nvSpPr>
          <p:cNvPr id="5" name="Date Placeholder 4">
            <a:extLst>
              <a:ext uri="{FF2B5EF4-FFF2-40B4-BE49-F238E27FC236}">
                <a16:creationId xmlns:a16="http://schemas.microsoft.com/office/drawing/2014/main" id="{A385F18B-7E5F-4771-BF03-D97D8F25061C}"/>
              </a:ext>
            </a:extLst>
          </p:cNvPr>
          <p:cNvSpPr>
            <a:spLocks noGrp="1"/>
          </p:cNvSpPr>
          <p:nvPr>
            <p:ph type="dt" idx="1"/>
          </p:nvPr>
        </p:nvSpPr>
        <p:spPr/>
        <p:txBody>
          <a:bodyPr/>
          <a:lstStyle/>
          <a:p>
            <a:pPr rtl="0"/>
            <a:fld id="{115F71A1-E68D-4B6F-9EB3-6FCFAFD91FEC}" type="datetime1">
              <a:rPr lang="en-GB" smtClean="0"/>
              <a:t>31/03/2024</a:t>
            </a:fld>
            <a:endParaRPr lang="en-GB" dirty="0"/>
          </a:p>
        </p:txBody>
      </p:sp>
    </p:spTree>
    <p:extLst>
      <p:ext uri="{BB962C8B-B14F-4D97-AF65-F5344CB8AC3E}">
        <p14:creationId xmlns:p14="http://schemas.microsoft.com/office/powerpoint/2010/main" val="385733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6</a:t>
            </a:fld>
            <a:endParaRPr lang="en-GB" dirty="0"/>
          </a:p>
        </p:txBody>
      </p:sp>
      <p:sp>
        <p:nvSpPr>
          <p:cNvPr id="5" name="Date Placeholder 4">
            <a:extLst>
              <a:ext uri="{FF2B5EF4-FFF2-40B4-BE49-F238E27FC236}">
                <a16:creationId xmlns:a16="http://schemas.microsoft.com/office/drawing/2014/main" id="{6C6C269E-0006-41DC-9FBC-BD7D0566B1EF}"/>
              </a:ext>
            </a:extLst>
          </p:cNvPr>
          <p:cNvSpPr>
            <a:spLocks noGrp="1"/>
          </p:cNvSpPr>
          <p:nvPr>
            <p:ph type="dt" idx="1"/>
          </p:nvPr>
        </p:nvSpPr>
        <p:spPr/>
        <p:txBody>
          <a:bodyPr/>
          <a:lstStyle/>
          <a:p>
            <a:pPr rtl="0"/>
            <a:fld id="{DC481F9B-6207-4F3E-A047-20DEC4788B5E}" type="datetime1">
              <a:rPr lang="en-GB" smtClean="0"/>
              <a:t>31/03/2024</a:t>
            </a:fld>
            <a:endParaRPr lang="en-GB" dirty="0"/>
          </a:p>
        </p:txBody>
      </p:sp>
    </p:spTree>
    <p:extLst>
      <p:ext uri="{BB962C8B-B14F-4D97-AF65-F5344CB8AC3E}">
        <p14:creationId xmlns:p14="http://schemas.microsoft.com/office/powerpoint/2010/main" val="403628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Dependent Variables: Three different measures of conflict are used: SCAD (Social Conflict Analysis Database), ACLED (Armed Conflict Location Event Dataset), and UCDP-GED (Uppsala Conflict Data Program-Georeferenced Event Dataset). Each measure captures different aspects of political violence.</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Independent Variable: The agricultural idle index is the main independent variable of interest. The coefficients indicate the change in the probability of conflict occurrence associated with a one-unit increase in the idle index.</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Results Summary: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coefficients for the idle index are statistically significant across all specifications and outcome variables, indicated by the p-values (p &lt; 0.01 or *p &lt; 0.001).</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magnitude of the coefficients suggests that an increase in the agricultural idle index is associated with a significant increase in the probability of conflict occurrence. For example, in the SCAD model, a one-unit increase in the idle index is associated with a 20.8% increase in the probability of conflict.</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models' explanatory power, indicated by the R-squared values, varies across specifications but generally falls within the range of 0.08 to 0.47, suggesting moderate to substantial explanatory power.</a:t>
            </a:r>
          </a:p>
          <a:p>
            <a:pPr algn="just">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Specification Parameters:</a:t>
            </a:r>
          </a:p>
          <a:p>
            <a:pPr algn="just">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2800" b="0" i="0" u="sng" dirty="0">
                <a:solidFill>
                  <a:srgbClr val="0D0D0D"/>
                </a:solidFill>
                <a:effectLst/>
                <a:latin typeface="Söhne"/>
              </a:rPr>
              <a:t>Dummy variables</a:t>
            </a:r>
            <a:r>
              <a:rPr lang="en-GB" sz="1800" u="sng"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Location fixed effects, location-year fixed effects, and calendar-month fixed effects are included in all models to control for location-specific, temporal, and seasonal variations.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Additional control variables such as temperature and precipitation, as well as the time since the last conflict event, are also included in the analysis.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Overall, the results consistently show that agricultural idle time is positively associated with the likelihood of conflict occurrence across different measures of conflict, providing support for the hypothesis that variations in agricultural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demand influence political conflict dynamics.</a:t>
            </a:r>
          </a:p>
          <a:p>
            <a:endParaRPr lang="en-GB" dirty="0"/>
          </a:p>
        </p:txBody>
      </p:sp>
      <p:sp>
        <p:nvSpPr>
          <p:cNvPr id="4" name="Date Placeholder 3"/>
          <p:cNvSpPr>
            <a:spLocks noGrp="1"/>
          </p:cNvSpPr>
          <p:nvPr>
            <p:ph type="dt" idx="1"/>
          </p:nvPr>
        </p:nvSpPr>
        <p:spPr/>
        <p:txBody>
          <a:bodyPr/>
          <a:lstStyle/>
          <a:p>
            <a:pPr rtl="0"/>
            <a:fld id="{80CEB934-2E0E-4BC3-801C-A4BDAA2D065B}" type="datetime1">
              <a:rPr lang="en-GB" smtClean="0"/>
              <a:t>31/03/2024</a:t>
            </a:fld>
            <a:endParaRPr lang="en-GB" dirty="0"/>
          </a:p>
        </p:txBody>
      </p:sp>
      <p:sp>
        <p:nvSpPr>
          <p:cNvPr id="5" name="Slide Number Placeholder 4"/>
          <p:cNvSpPr>
            <a:spLocks noGrp="1"/>
          </p:cNvSpPr>
          <p:nvPr>
            <p:ph type="sldNum" sz="quarter" idx="5"/>
          </p:nvPr>
        </p:nvSpPr>
        <p:spPr/>
        <p:txBody>
          <a:bodyPr/>
          <a:lstStyle/>
          <a:p>
            <a:pPr rtl="0"/>
            <a:fld id="{B62F9892-4FA8-4E47-8751-DA9332AF5A19}" type="slidenum">
              <a:rPr lang="en-GB" smtClean="0"/>
              <a:t>7</a:t>
            </a:fld>
            <a:endParaRPr lang="en-GB" dirty="0"/>
          </a:p>
        </p:txBody>
      </p:sp>
    </p:spTree>
    <p:extLst>
      <p:ext uri="{BB962C8B-B14F-4D97-AF65-F5344CB8AC3E}">
        <p14:creationId xmlns:p14="http://schemas.microsoft.com/office/powerpoint/2010/main" val="3174248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Results Summary:</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coefficients for the idle index remain statistically significant across all specifications and outcome variables, denoted by the significance levels (p &lt; 0.01 or *p &lt; 0.001).</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Consistent with the findings from Table 1, the coefficients indicate a positive association between agricultural idle time and the likelihood of conflict occurrence. For instance, in the SCAD model, a one-unit increase in the idle index is associated with a 17.8% increase in the probability of conflict.</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explanatory power of the models, as indicated by the R-squared values, remains moderate to substantial, ranging from 0.12 to 0.35.</a:t>
            </a:r>
          </a:p>
          <a:p>
            <a:pPr algn="just">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Specification Parameters:</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Similar to Table 1, location fixed effects, location-year fixed effects, and calendar-month fixed effects are included in all models to control for various sources of variation.</a:t>
            </a:r>
          </a:p>
          <a:p>
            <a:pPr algn="just">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Additional control variables such as temperature and precipitation, as well as the time since the last conflict event, are also accounted for in the analysis.</a:t>
            </a:r>
          </a:p>
          <a:p>
            <a:pPr algn="just">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Overall, the results from Table 2 reaffirm the positive association between agricultural idle time and conflict occurrence, even when focusing specifically on the post-2000 period.</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This provides further robustness to the findings and underscores the importance of considering agricultural labour dynamics in understanding political conflict dynamics.</a:t>
            </a:r>
          </a:p>
          <a:p>
            <a:endParaRPr lang="en-GB" dirty="0"/>
          </a:p>
        </p:txBody>
      </p:sp>
      <p:sp>
        <p:nvSpPr>
          <p:cNvPr id="4" name="Date Placeholder 3"/>
          <p:cNvSpPr>
            <a:spLocks noGrp="1"/>
          </p:cNvSpPr>
          <p:nvPr>
            <p:ph type="dt" idx="1"/>
          </p:nvPr>
        </p:nvSpPr>
        <p:spPr/>
        <p:txBody>
          <a:bodyPr/>
          <a:lstStyle/>
          <a:p>
            <a:pPr rtl="0"/>
            <a:fld id="{80CEB934-2E0E-4BC3-801C-A4BDAA2D065B}" type="datetime1">
              <a:rPr lang="en-GB" smtClean="0"/>
              <a:t>31/03/2024</a:t>
            </a:fld>
            <a:endParaRPr lang="en-GB" dirty="0"/>
          </a:p>
        </p:txBody>
      </p:sp>
      <p:sp>
        <p:nvSpPr>
          <p:cNvPr id="5" name="Slide Number Placeholder 4"/>
          <p:cNvSpPr>
            <a:spLocks noGrp="1"/>
          </p:cNvSpPr>
          <p:nvPr>
            <p:ph type="sldNum" sz="quarter" idx="5"/>
          </p:nvPr>
        </p:nvSpPr>
        <p:spPr/>
        <p:txBody>
          <a:bodyPr/>
          <a:lstStyle/>
          <a:p>
            <a:pPr rtl="0"/>
            <a:fld id="{B62F9892-4FA8-4E47-8751-DA9332AF5A19}" type="slidenum">
              <a:rPr lang="en-GB" smtClean="0"/>
              <a:t>8</a:t>
            </a:fld>
            <a:endParaRPr lang="en-GB" dirty="0"/>
          </a:p>
        </p:txBody>
      </p:sp>
    </p:spTree>
    <p:extLst>
      <p:ext uri="{BB962C8B-B14F-4D97-AF65-F5344CB8AC3E}">
        <p14:creationId xmlns:p14="http://schemas.microsoft.com/office/powerpoint/2010/main" val="257015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15</a:t>
            </a:fld>
            <a:endParaRPr lang="en-GB" dirty="0"/>
          </a:p>
        </p:txBody>
      </p:sp>
      <p:sp>
        <p:nvSpPr>
          <p:cNvPr id="5" name="Date Placeholder 4">
            <a:extLst>
              <a:ext uri="{FF2B5EF4-FFF2-40B4-BE49-F238E27FC236}">
                <a16:creationId xmlns:a16="http://schemas.microsoft.com/office/drawing/2014/main" id="{749860BC-5F86-450D-B01A-2F6359B0A901}"/>
              </a:ext>
            </a:extLst>
          </p:cNvPr>
          <p:cNvSpPr>
            <a:spLocks noGrp="1"/>
          </p:cNvSpPr>
          <p:nvPr>
            <p:ph type="dt" idx="1"/>
          </p:nvPr>
        </p:nvSpPr>
        <p:spPr/>
        <p:txBody>
          <a:bodyPr/>
          <a:lstStyle/>
          <a:p>
            <a:pPr rtl="0"/>
            <a:fld id="{78832F18-E736-4076-8BA7-179690033D1F}" type="datetime1">
              <a:rPr lang="en-GB" smtClean="0"/>
              <a:t>31/03/2024</a:t>
            </a:fld>
            <a:endParaRPr lang="en-GB"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GB" sz="4000" b="1" spc="0" baseline="0" dirty="0">
                <a:solidFill>
                  <a:schemeClr val="tx1">
                    <a:lumMod val="75000"/>
                    <a:lumOff val="25000"/>
                  </a:schemeClr>
                </a:solidFill>
                <a:latin typeface="+mn-lt"/>
                <a:ea typeface="+mn-ea"/>
                <a:cs typeface="+mn-cs"/>
              </a:defRPr>
            </a:lvl1pPr>
          </a:lstStyle>
          <a:p>
            <a:pPr marL="0" lvl="0" algn="ctr" rtl="0"/>
            <a:r>
              <a:rPr lang="en-US" sz="4000">
                <a:solidFill>
                  <a:schemeClr val="tx1">
                    <a:lumMod val="75000"/>
                    <a:lumOff val="25000"/>
                  </a:schemeClr>
                </a:solidFill>
              </a:rPr>
              <a:t>Click to edit Master title style</a:t>
            </a:r>
            <a:endParaRPr lang="en-GB"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rtlCol="0"/>
          <a:lstStyle>
            <a:lvl1pPr algn="ctr">
              <a:defRPr sz="1800"/>
            </a:lvl1pPr>
          </a:lstStyle>
          <a:p>
            <a:pPr lvl="0" rt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rtlCol="0"/>
          <a:lstStyle/>
          <a:p>
            <a:pPr rtl="0"/>
            <a:r>
              <a:rPr lang="en-US"/>
              <a:t>Click to edit Master title style</a:t>
            </a:r>
            <a:endParaRPr lang="en-GB"/>
          </a:p>
        </p:txBody>
      </p:sp>
      <p:sp>
        <p:nvSpPr>
          <p:cNvPr id="3" name="Text Placeholder 2"/>
          <p:cNvSpPr>
            <a:spLocks noGrp="1"/>
          </p:cNvSpPr>
          <p:nvPr>
            <p:ph type="body" idx="1"/>
          </p:nvPr>
        </p:nvSpPr>
        <p:spPr>
          <a:xfrm>
            <a:off x="1124711" y="2052337"/>
            <a:ext cx="4536999" cy="823912"/>
          </a:xfrm>
        </p:spPr>
        <p:txBody>
          <a:bodyPr rtlCol="0"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rtlCol="0"/>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6530290" y="2052337"/>
            <a:ext cx="4535424"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rtlCol="0"/>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rtlCol="0"/>
          <a:lstStyle/>
          <a:p>
            <a:pPr rtl="0"/>
            <a:r>
              <a:rPr lang="en-US"/>
              <a:t>Click to edit Master title style</a:t>
            </a:r>
            <a:endParaRPr lang="en-GB"/>
          </a:p>
        </p:txBody>
      </p:sp>
      <p:sp>
        <p:nvSpPr>
          <p:cNvPr id="3" name="Text Placeholder 2"/>
          <p:cNvSpPr>
            <a:spLocks noGrp="1"/>
          </p:cNvSpPr>
          <p:nvPr>
            <p:ph type="body" idx="1"/>
          </p:nvPr>
        </p:nvSpPr>
        <p:spPr>
          <a:xfrm>
            <a:off x="1124712" y="2050056"/>
            <a:ext cx="3108960" cy="823912"/>
          </a:xfrm>
        </p:spPr>
        <p:txBody>
          <a:bodyPr rtlCol="0"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4536161" y="2050053"/>
            <a:ext cx="3108960"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rtlCol="0"/>
          <a:lstStyle/>
          <a:p>
            <a:pPr rtl="0"/>
            <a:r>
              <a:rPr lang="en-GB"/>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rtlCol="0" anchor="b">
            <a:normAutofit/>
          </a:bodyPr>
          <a:lstStyle/>
          <a:p>
            <a:pPr rtl="0"/>
            <a:r>
              <a:rPr lang="en-US"/>
              <a:t>Click to edit Master title style</a:t>
            </a:r>
            <a:endParaRPr lang="en-GB"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rtlCol="0" anchor="t">
            <a:normAutofit/>
          </a:bodyPr>
          <a:lstStyle/>
          <a:p>
            <a:pPr lvl="0" rt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rtlCol="0"/>
          <a:lstStyle/>
          <a:p>
            <a:pPr rtl="0"/>
            <a:r>
              <a:rPr lang="en-GB"/>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rtlCol="0"/>
          <a:lstStyle/>
          <a:p>
            <a:pPr algn="r" rtl="0"/>
            <a:r>
              <a:rPr lang="en-GB"/>
              <a:t>2/3/20XX</a:t>
            </a:r>
            <a:endParaRPr lang="en-GB"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rtlCol="0" anchor="b"/>
          <a:lstStyle/>
          <a:p>
            <a:pPr rtl="0"/>
            <a:r>
              <a:rPr lang="en-US"/>
              <a:t>Click to edit Master title style</a:t>
            </a:r>
            <a:endParaRPr lang="en-GB"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rtlCol="0" anchor="t"/>
          <a:lstStyle/>
          <a:p>
            <a:pPr rtl="0"/>
            <a:r>
              <a:rPr lang="en-US" b="0"/>
              <a:t>Click to edit Master subtitle style</a:t>
            </a:r>
            <a:endParaRPr lang="en-GB"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rtlCol="0"/>
          <a:lstStyle/>
          <a:p>
            <a:pPr rtl="0"/>
            <a:r>
              <a:rPr lang="en-GB"/>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rtlCol="0"/>
          <a:lstStyle/>
          <a:p>
            <a:pPr rtl="0"/>
            <a:r>
              <a:rPr lang="en-US"/>
              <a:t>Click icon to add picture</a:t>
            </a:r>
            <a:endParaRPr lang="en-GB"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rtlCol="0"/>
          <a:lstStyle/>
          <a:p>
            <a:pPr rtl="0"/>
            <a:r>
              <a:rPr lang="en-US"/>
              <a:t>Click icon to add picture</a:t>
            </a:r>
            <a:endParaRPr lang="en-GB"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rtlCol="0"/>
          <a:lstStyle>
            <a:lvl1pPr>
              <a:defRPr>
                <a:solidFill>
                  <a:schemeClr val="bg1"/>
                </a:solidFill>
              </a:defRPr>
            </a:lvl1pPr>
          </a:lstStyle>
          <a:p>
            <a:pPr rtl="0"/>
            <a:r>
              <a:rPr lang="en-GB"/>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3" name="Content Placeholder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rtlCol="0"/>
          <a:lstStyle/>
          <a:p>
            <a:pPr rtl="0"/>
            <a:r>
              <a:rPr lang="en-GB"/>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rtlCol="0"/>
          <a:lstStyle/>
          <a:p>
            <a:pPr rtl="0"/>
            <a:r>
              <a:rPr lang="en-GB"/>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3" name="Content Placeholder 2"/>
          <p:cNvSpPr>
            <a:spLocks noGrp="1"/>
          </p:cNvSpPr>
          <p:nvPr>
            <p:ph sz="half" idx="1"/>
          </p:nvPr>
        </p:nvSpPr>
        <p:spPr>
          <a:xfrm>
            <a:off x="1920240" y="2438399"/>
            <a:ext cx="4160520" cy="365760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p:cNvSpPr>
            <a:spLocks noGrp="1"/>
          </p:cNvSpPr>
          <p:nvPr>
            <p:ph sz="half" idx="2"/>
          </p:nvPr>
        </p:nvSpPr>
        <p:spPr>
          <a:xfrm>
            <a:off x="6530290" y="2438399"/>
            <a:ext cx="4160520" cy="365760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rtlCol="0"/>
          <a:lstStyle/>
          <a:p>
            <a:pPr rtl="0"/>
            <a:r>
              <a:rPr lang="en-GB"/>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rtlCol="0"/>
          <a:lstStyle/>
          <a:p>
            <a:pPr rtl="0"/>
            <a:r>
              <a:rPr lang="en-GB"/>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rtlCol="0"/>
          <a:lstStyle/>
          <a:p>
            <a:pPr rtl="0"/>
            <a:r>
              <a:rPr lang="en-GB"/>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rtlCol="0"/>
          <a:lstStyle/>
          <a:p>
            <a:pPr rtl="0"/>
            <a:r>
              <a:rPr lang="en-GB"/>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rtlCol="0"/>
          <a:lstStyle/>
          <a:p>
            <a:pPr rtl="0"/>
            <a:r>
              <a:rPr lang="en-GB"/>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rtlCol="0"/>
          <a:lstStyle/>
          <a:p>
            <a:pPr rtl="0"/>
            <a:r>
              <a:rPr lang="en-GB"/>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rtlCol="0" anchor="b">
            <a:normAutofit/>
          </a:bodyPr>
          <a:lstStyle>
            <a:lvl1pPr>
              <a:lnSpc>
                <a:spcPct val="104000"/>
              </a:lnSpc>
              <a:defRPr sz="3400"/>
            </a:lvl1pPr>
          </a:lstStyle>
          <a:p>
            <a:pPr rtl="0"/>
            <a:r>
              <a:rPr lang="en-US"/>
              <a:t>Click to edit Master title style</a:t>
            </a:r>
            <a:endParaRPr lang="en-GB" dirty="0"/>
          </a:p>
        </p:txBody>
      </p:sp>
      <p:sp>
        <p:nvSpPr>
          <p:cNvPr id="3" name="Content Placeholder 2"/>
          <p:cNvSpPr>
            <a:spLocks noGrp="1"/>
          </p:cNvSpPr>
          <p:nvPr>
            <p:ph idx="1"/>
          </p:nvPr>
        </p:nvSpPr>
        <p:spPr>
          <a:xfrm>
            <a:off x="1280160" y="640080"/>
            <a:ext cx="6949440" cy="5455919"/>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Text Placeholder 3"/>
          <p:cNvSpPr>
            <a:spLocks noGrp="1"/>
          </p:cNvSpPr>
          <p:nvPr>
            <p:ph type="body" sz="half" idx="2"/>
          </p:nvPr>
        </p:nvSpPr>
        <p:spPr>
          <a:xfrm>
            <a:off x="8476488" y="3223803"/>
            <a:ext cx="3227715" cy="2872197"/>
          </a:xfrm>
        </p:spPr>
        <p:txBody>
          <a:bodyPr rtlCol="0"/>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rtlCol="0"/>
          <a:lstStyle/>
          <a:p>
            <a:pPr rtl="0"/>
            <a:r>
              <a:rPr lang="en-GB"/>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rtlCol="0"/>
          <a:lstStyle/>
          <a:p>
            <a:pPr rtl="0"/>
            <a:r>
              <a:rPr lang="en-GB"/>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GB"/>
          </a:p>
        </p:txBody>
      </p:sp>
      <p:sp>
        <p:nvSpPr>
          <p:cNvPr id="2" name="Title 1"/>
          <p:cNvSpPr>
            <a:spLocks noGrp="1"/>
          </p:cNvSpPr>
          <p:nvPr>
            <p:ph type="title"/>
          </p:nvPr>
        </p:nvSpPr>
        <p:spPr>
          <a:xfrm>
            <a:off x="8476488" y="1503910"/>
            <a:ext cx="3230625" cy="1687924"/>
          </a:xfrm>
        </p:spPr>
        <p:txBody>
          <a:bodyPr rtlCol="0" anchor="b">
            <a:noAutofit/>
          </a:bodyPr>
          <a:lstStyle>
            <a:lvl1pPr>
              <a:lnSpc>
                <a:spcPct val="104000"/>
              </a:lnSpc>
              <a:defRPr sz="3400"/>
            </a:lvl1pPr>
          </a:lstStyle>
          <a:p>
            <a:pPr rtl="0"/>
            <a:r>
              <a:rPr lang="en-US"/>
              <a:t>Click to edit Master title style</a:t>
            </a:r>
            <a:endParaRPr lang="en-GB" dirty="0"/>
          </a:p>
        </p:txBody>
      </p:sp>
      <p:sp>
        <p:nvSpPr>
          <p:cNvPr id="4" name="Text Placeholder 3"/>
          <p:cNvSpPr>
            <a:spLocks noGrp="1"/>
          </p:cNvSpPr>
          <p:nvPr>
            <p:ph type="body" sz="half" idx="2"/>
          </p:nvPr>
        </p:nvSpPr>
        <p:spPr>
          <a:xfrm>
            <a:off x="8476488" y="3223806"/>
            <a:ext cx="3227832" cy="2872194"/>
          </a:xfrm>
        </p:spPr>
        <p:txBody>
          <a:bodyPr rtlCol="0"/>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rtlCol="0"/>
          <a:lstStyle/>
          <a:p>
            <a:pPr rtl="0"/>
            <a:r>
              <a:rPr lang="en-GB"/>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rtlCol="0"/>
          <a:lstStyle>
            <a:lvl1pPr>
              <a:defRPr b="1">
                <a:solidFill>
                  <a:srgbClr val="FFFFFF"/>
                </a:solidFill>
                <a:effectLst>
                  <a:outerShdw blurRad="50800" dist="38100" dir="2700000" algn="tl" rotWithShape="0">
                    <a:prstClr val="black">
                      <a:alpha val="43000"/>
                    </a:prstClr>
                  </a:outerShdw>
                </a:effectLst>
              </a:defRPr>
            </a:lvl1pPr>
          </a:lstStyle>
          <a:p>
            <a:pPr rtl="0"/>
            <a:r>
              <a:rPr lang="en-GB"/>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rtlCol="0" anchor="b"/>
          <a:lstStyle/>
          <a:p>
            <a:pPr rtl="0"/>
            <a:r>
              <a:rPr lang="en-US"/>
              <a:t>Click to edit Master title style</a:t>
            </a:r>
            <a:endParaRPr lang="en-GB"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rtlCol="0">
            <a:normAutofit/>
          </a:bodyPr>
          <a:lstStyle/>
          <a:p>
            <a:pPr lvl="0" rt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rtlCol="0"/>
          <a:lstStyle/>
          <a:p>
            <a:pPr rtl="0"/>
            <a:r>
              <a:rPr lang="en-GB"/>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rtlCol="0"/>
          <a:lstStyle>
            <a:lvl1pPr>
              <a:defRPr>
                <a:solidFill>
                  <a:schemeClr val="bg1"/>
                </a:solidFill>
              </a:defRPr>
            </a:lvl1pPr>
          </a:lstStyle>
          <a:p>
            <a:pPr rtl="0"/>
            <a:r>
              <a:rPr lang="en-GB"/>
              <a:t>2/3/20XX</a:t>
            </a:r>
            <a:endParaRPr lang="en-GB"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rtlCol="0" anchor="b"/>
          <a:lstStyle/>
          <a:p>
            <a:pPr rtl="0"/>
            <a:r>
              <a:rPr lang="en-US"/>
              <a:t>Click to edit Master title style</a:t>
            </a:r>
            <a:endParaRPr lang="en-GB"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rtlCol="0">
            <a:noAutofit/>
          </a:bodyPr>
          <a:lstStyle>
            <a:lvl1pPr algn="ctr">
              <a:defRPr/>
            </a:lvl1pPr>
          </a:lstStyle>
          <a:p>
            <a:pPr rtl="0"/>
            <a:r>
              <a:rPr lang="en-US"/>
              <a:t>Click icon to add picture</a:t>
            </a:r>
            <a:endParaRPr lang="en-GB"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rtlCol="0">
            <a:normAutofit/>
          </a:bodyPr>
          <a:lstStyle>
            <a:lvl1pPr>
              <a:defRPr spc="0"/>
            </a:lvl1pPr>
          </a:lstStyle>
          <a:p>
            <a:pPr lvl="0" rt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rtlCol="0"/>
          <a:lstStyle/>
          <a:p>
            <a:pPr rtl="0"/>
            <a:r>
              <a:rPr lang="en-GB"/>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rtlCol="0"/>
          <a:lstStyle>
            <a:lvl1pPr algn="r">
              <a:defRPr/>
            </a:lvl1pPr>
          </a:lstStyle>
          <a:p>
            <a:pPr rtl="0"/>
            <a:r>
              <a:rPr lang="en-GB"/>
              <a:t>2/3/20XX</a:t>
            </a:r>
            <a:endParaRPr lang="en-GB"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rtlCol="0" anchor="b"/>
          <a:lstStyle>
            <a:lvl1pPr>
              <a:defRPr sz="6000" spc="0"/>
            </a:lvl1pPr>
          </a:lstStyle>
          <a:p>
            <a:pPr rtl="0"/>
            <a:r>
              <a:rPr lang="en-US" sz="6000"/>
              <a:t>Click to edit Master title style</a:t>
            </a:r>
            <a:endParaRPr lang="en-GB"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rtlCol="0" anchor="t"/>
          <a:lstStyle>
            <a:lvl1pPr>
              <a:defRPr strike="noStrike"/>
            </a:lvl1pPr>
          </a:lstStyle>
          <a:p>
            <a:pPr rtl="0"/>
            <a:r>
              <a:rPr lang="en-US" b="0"/>
              <a:t>Click to edit Master subtitle style</a:t>
            </a:r>
            <a:endParaRPr lang="en-GB"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rtl="0"/>
            <a:endParaRPr lang="en-GB"/>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rtlCol="0" anchor="b"/>
          <a:lstStyle>
            <a:lvl1pPr>
              <a:defRPr spc="0">
                <a:solidFill>
                  <a:schemeClr val="tx1">
                    <a:lumMod val="75000"/>
                    <a:lumOff val="25000"/>
                  </a:schemeClr>
                </a:solidFill>
              </a:defRPr>
            </a:lvl1pPr>
          </a:lstStyle>
          <a:p>
            <a:pPr rtl="0"/>
            <a:r>
              <a:rPr lang="en-US"/>
              <a:t>Click to edit Master title style</a:t>
            </a:r>
            <a:endParaRPr lang="en-GB"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rtlCol="0">
            <a:normAutofit/>
          </a:bodyPr>
          <a:lstStyle/>
          <a:p>
            <a:pPr lvl="0" rt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rtlCol="0"/>
          <a:lstStyle>
            <a:lvl1pPr>
              <a:defRPr>
                <a:solidFill>
                  <a:schemeClr val="bg1"/>
                </a:solidFill>
                <a:effectLst>
                  <a:outerShdw blurRad="38100" dist="38100" dir="2700000" algn="tl" rotWithShape="0">
                    <a:srgbClr val="000000">
                      <a:alpha val="43137"/>
                    </a:srgbClr>
                  </a:outerShdw>
                </a:effectLst>
              </a:defRPr>
            </a:lvl1pPr>
          </a:lstStyle>
          <a:p>
            <a:pPr rtl="0"/>
            <a:r>
              <a:rPr lang="en-GB"/>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rtlCol="0" anchor="b"/>
          <a:lstStyle/>
          <a:p>
            <a:pPr rtl="0"/>
            <a:r>
              <a:rPr lang="en-US"/>
              <a:t>Click to edit Master title style</a:t>
            </a:r>
            <a:endParaRPr lang="en-GB"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rtlCol="0"/>
          <a:lstStyle/>
          <a:p>
            <a:pPr lvl="0" rt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rtlCol="0"/>
          <a:lstStyle>
            <a:lvl1pPr>
              <a:defRPr>
                <a:solidFill>
                  <a:schemeClr val="tx1"/>
                </a:solidFill>
                <a:effectLst/>
              </a:defRPr>
            </a:lvl1pPr>
          </a:lstStyle>
          <a:p>
            <a:pPr rtl="0"/>
            <a:r>
              <a:rPr lang="en-GB"/>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rtlCol="0"/>
          <a:lstStyle>
            <a:lvl1pPr>
              <a:defRPr>
                <a:solidFill>
                  <a:schemeClr val="tx1"/>
                </a:solidFill>
                <a:effectLst/>
              </a:defRPr>
            </a:lvl1pPr>
          </a:lstStyle>
          <a:p>
            <a:pPr rtl="0"/>
            <a:r>
              <a:rPr lang="en-GB"/>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rtlCol="0">
            <a:noAutofit/>
          </a:bodyPr>
          <a:lstStyle/>
          <a:p>
            <a:pPr rtl="0"/>
            <a:r>
              <a:rPr lang="en-US"/>
              <a:t>Click icon to add picture</a:t>
            </a:r>
            <a:endParaRPr lang="en-GB"/>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rtlCol="0">
            <a:noAutofit/>
          </a:bodyPr>
          <a:lstStyle>
            <a:lvl1pPr>
              <a:lnSpc>
                <a:spcPct val="110000"/>
              </a:lnSpc>
              <a:defRPr sz="2400" spc="0" baseline="0"/>
            </a:lvl1pPr>
          </a:lstStyle>
          <a:p>
            <a:pPr rtl="0"/>
            <a:r>
              <a:rPr lang="en-US"/>
              <a:t>Click to edit Master title style</a:t>
            </a:r>
            <a:endParaRPr lang="en-GB"/>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rtlCol="0" anchor="t">
            <a:normAutofit/>
          </a:bodyPr>
          <a:lstStyle>
            <a:lvl1pPr marL="0" indent="0">
              <a:defRPr/>
            </a:lvl1pPr>
          </a:lstStyle>
          <a:p>
            <a:pPr rtl="0"/>
            <a:r>
              <a:rPr lang="en-GB" sz="180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rtlCol="0"/>
          <a:lstStyle/>
          <a:p>
            <a:pPr rtl="0"/>
            <a:r>
              <a:rPr lang="en-GB">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rtlCol="0"/>
          <a:lstStyle/>
          <a:p>
            <a:pPr algn="r" rtl="0"/>
            <a:r>
              <a:rPr lang="en-GB"/>
              <a:t>2/3/20XX</a:t>
            </a:r>
            <a:endParaRPr lang="en-GB"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rtlCol="0"/>
          <a:lstStyle/>
          <a:p>
            <a:pPr rtl="0"/>
            <a:r>
              <a:rPr lang="en-US"/>
              <a:t>Click to edit Master title style</a:t>
            </a:r>
            <a:endParaRPr lang="en-GB"/>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rtlCol="0"/>
          <a:lstStyle>
            <a:lvl1pPr algn="ctr">
              <a:lnSpc>
                <a:spcPct val="100000"/>
              </a:lnSpc>
              <a:defRPr sz="1200" b="1"/>
            </a:lvl1pPr>
          </a:lstStyle>
          <a:p>
            <a:pPr lvl="0" rtl="0"/>
            <a:r>
              <a:rPr lang="en-GB"/>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rtlCol="0"/>
          <a:lstStyle>
            <a:lvl1pPr algn="ctr">
              <a:lnSpc>
                <a:spcPct val="100000"/>
              </a:lnSpc>
              <a:defRPr sz="1000"/>
            </a:lvl1pPr>
          </a:lstStyle>
          <a:p>
            <a:pPr lvl="0" rtl="0"/>
            <a:r>
              <a:rPr lang="en-GB"/>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rtlCol="0"/>
          <a:lstStyle>
            <a:lvl1pPr algn="ctr">
              <a:lnSpc>
                <a:spcPct val="100000"/>
              </a:lnSpc>
              <a:defRPr sz="1200" b="1"/>
            </a:lvl1pPr>
          </a:lstStyle>
          <a:p>
            <a:pPr lvl="0" rtl="0"/>
            <a:r>
              <a:rPr lang="en-GB"/>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rtlCol="0"/>
          <a:lstStyle>
            <a:lvl1pPr algn="ctr">
              <a:lnSpc>
                <a:spcPct val="100000"/>
              </a:lnSpc>
              <a:defRPr sz="1000"/>
            </a:lvl1pPr>
          </a:lstStyle>
          <a:p>
            <a:pPr lvl="0" rtl="0"/>
            <a:r>
              <a:rPr lang="en-GB"/>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rtlCol="0"/>
          <a:lstStyle>
            <a:lvl1pPr algn="ctr">
              <a:lnSpc>
                <a:spcPct val="100000"/>
              </a:lnSpc>
              <a:defRPr sz="1200" b="1"/>
            </a:lvl1pPr>
          </a:lstStyle>
          <a:p>
            <a:pPr lvl="0" rtl="0"/>
            <a:r>
              <a:rPr lang="en-GB"/>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rtlCol="0"/>
          <a:lstStyle>
            <a:lvl1pPr algn="ctr">
              <a:lnSpc>
                <a:spcPct val="100000"/>
              </a:lnSpc>
              <a:defRPr sz="1000"/>
            </a:lvl1pPr>
          </a:lstStyle>
          <a:p>
            <a:pPr lvl="0" rtl="0"/>
            <a:r>
              <a:rPr lang="en-GB"/>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rtlCol="0"/>
          <a:lstStyle>
            <a:lvl1pPr algn="ctr">
              <a:lnSpc>
                <a:spcPct val="100000"/>
              </a:lnSpc>
              <a:defRPr sz="1200" b="1"/>
            </a:lvl1pPr>
          </a:lstStyle>
          <a:p>
            <a:pPr lvl="0" rtl="0"/>
            <a:r>
              <a:rPr lang="en-GB"/>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rtlCol="0"/>
          <a:lstStyle>
            <a:lvl1pPr algn="ctr">
              <a:lnSpc>
                <a:spcPct val="100000"/>
              </a:lnSpc>
              <a:defRPr sz="1000"/>
            </a:lvl1pPr>
          </a:lstStyle>
          <a:p>
            <a:pPr lvl="0" rtl="0"/>
            <a:r>
              <a:rPr lang="en-GB"/>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rtlCol="0"/>
          <a:lstStyle/>
          <a:p>
            <a:pPr rtl="0"/>
            <a:r>
              <a:rPr lang="en-GB"/>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rtlCol="0"/>
          <a:lstStyle/>
          <a:p>
            <a:pPr rtl="0"/>
            <a:r>
              <a:rPr lang="en-GB"/>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rtlCol="0"/>
          <a:lstStyle/>
          <a:p>
            <a:pPr rtl="0"/>
            <a:r>
              <a:rPr lang="en-US"/>
              <a:t>Click to edit Master title style</a:t>
            </a:r>
            <a:endParaRPr lang="en-GB"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 name="Content Placeholder 2"/>
          <p:cNvSpPr>
            <a:spLocks noGrp="1"/>
          </p:cNvSpPr>
          <p:nvPr>
            <p:ph idx="1"/>
          </p:nvPr>
        </p:nvSpPr>
        <p:spPr>
          <a:xfrm>
            <a:off x="1320655" y="2312276"/>
            <a:ext cx="9566098" cy="3651504"/>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rtlCol="0"/>
          <a:lstStyle/>
          <a:p>
            <a:pPr rtl="0"/>
            <a:r>
              <a:rPr lang="en-GB"/>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pPr rtl="0"/>
            <a:r>
              <a:rPr lang="en-US"/>
              <a:t>Click to edit Master title style</a:t>
            </a:r>
            <a:endParaRPr lang="en-GB"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pPr rtl="0"/>
            <a:r>
              <a:rPr lang="en-GB"/>
              <a:t>Sample Footer Text</a:t>
            </a:r>
            <a:endParaRPr lang="en-GB"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rtl="0"/>
            <a:fld id="{FAEF9944-A4F6-4C59-AEBD-678D6480B8EA}" type="slidenum">
              <a:rPr lang="en-GB" smtClean="0"/>
              <a:pPr algn="l"/>
              <a:t>‹#›</a:t>
            </a:fld>
            <a:endParaRPr lang="en-GB"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5396459" y="1695450"/>
            <a:ext cx="5968454" cy="4631124"/>
          </a:xfrm>
        </p:spPr>
        <p:txBody>
          <a:bodyPr rtlCol="0"/>
          <a:lstStyle/>
          <a:p>
            <a:pPr rtl="0"/>
            <a:r>
              <a:rPr lang="en-GB" dirty="0"/>
              <a:t>Agricultural idle time and armed conflict</a:t>
            </a:r>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6565150" y="4721700"/>
            <a:ext cx="3836419" cy="1079215"/>
          </a:xfrm>
        </p:spPr>
        <p:txBody>
          <a:bodyPr rtlCol="0">
            <a:normAutofit/>
          </a:bodyPr>
          <a:lstStyle/>
          <a:p>
            <a:pPr rtl="0"/>
            <a:r>
              <a:rPr lang="en-GB" dirty="0"/>
              <a:t>Matthew DiGiuseppe, </a:t>
            </a:r>
            <a:r>
              <a:rPr lang="en-GB" dirty="0" err="1"/>
              <a:t>Roos</a:t>
            </a:r>
            <a:r>
              <a:rPr lang="en-GB" dirty="0"/>
              <a:t> </a:t>
            </a:r>
            <a:r>
              <a:rPr lang="en-GB" dirty="0" err="1"/>
              <a:t>Haer</a:t>
            </a:r>
            <a:r>
              <a:rPr lang="en-GB" dirty="0"/>
              <a:t> and Babak </a:t>
            </a:r>
            <a:r>
              <a:rPr lang="en-GB" dirty="0" err="1"/>
              <a:t>RezaeeDaryakenari</a:t>
            </a:r>
            <a:endParaRPr lang="en-GB" dirty="0"/>
          </a:p>
        </p:txBody>
      </p:sp>
      <p:sp>
        <p:nvSpPr>
          <p:cNvPr id="4" name="TextBox 3">
            <a:extLst>
              <a:ext uri="{FF2B5EF4-FFF2-40B4-BE49-F238E27FC236}">
                <a16:creationId xmlns:a16="http://schemas.microsoft.com/office/drawing/2014/main" id="{2D524609-EB56-539C-4770-706B031E4D8D}"/>
              </a:ext>
            </a:extLst>
          </p:cNvPr>
          <p:cNvSpPr txBox="1"/>
          <p:nvPr/>
        </p:nvSpPr>
        <p:spPr>
          <a:xfrm>
            <a:off x="265923" y="5800915"/>
            <a:ext cx="5668346" cy="646331"/>
          </a:xfrm>
          <a:prstGeom prst="rect">
            <a:avLst/>
          </a:prstGeom>
          <a:noFill/>
        </p:spPr>
        <p:txBody>
          <a:bodyPr wrap="square">
            <a:spAutoFit/>
          </a:bodyPr>
          <a:lstStyle/>
          <a:p>
            <a:r>
              <a:rPr lang="en-GB" b="1" dirty="0">
                <a:solidFill>
                  <a:schemeClr val="bg1"/>
                </a:solidFill>
              </a:rPr>
              <a:t>https://dataverse.harvard.edu/dataset.xhtml?persistentId=doi:10.7910/DVN/8XOFBS</a:t>
            </a:r>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rtlCol="0"/>
          <a:lstStyle/>
          <a:p>
            <a:pPr rtl="0"/>
            <a:r>
              <a:rPr lang="en-GB"/>
              <a:t>Team</a:t>
            </a:r>
          </a:p>
        </p:txBody>
      </p:sp>
      <p:pic>
        <p:nvPicPr>
          <p:cNvPr id="31" name="Picture Placeholder 30" descr="A person smiling for the camera in an office">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119304" y="2388000"/>
            <a:ext cx="1841341" cy="195189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333320" y="4906758"/>
            <a:ext cx="1371600" cy="365760"/>
          </a:xfrm>
        </p:spPr>
        <p:txBody>
          <a:bodyPr rtlCol="0">
            <a:normAutofit fontScale="92500" lnSpcReduction="10000"/>
          </a:bodyPr>
          <a:lstStyle/>
          <a:p>
            <a:pPr rtl="0"/>
            <a:r>
              <a:rPr lang="en-GB"/>
              <a:t>Name</a:t>
            </a:r>
          </a:p>
        </p:txBody>
      </p:sp>
      <p:sp>
        <p:nvSpPr>
          <p:cNvPr id="16" name="Text Placeholder 15">
            <a:extLst>
              <a:ext uri="{FF2B5EF4-FFF2-40B4-BE49-F238E27FC236}">
                <a16:creationId xmlns:a16="http://schemas.microsoft.com/office/drawing/2014/main" id="{AD783F58-C721-41A7-BB74-7C5DEC45206B}"/>
              </a:ext>
            </a:extLst>
          </p:cNvPr>
          <p:cNvSpPr>
            <a:spLocks noGrp="1"/>
          </p:cNvSpPr>
          <p:nvPr>
            <p:ph type="body" sz="quarter" idx="21"/>
          </p:nvPr>
        </p:nvSpPr>
        <p:spPr>
          <a:xfrm>
            <a:off x="1333320" y="5197840"/>
            <a:ext cx="1371600" cy="697664"/>
          </a:xfrm>
        </p:spPr>
        <p:txBody>
          <a:bodyPr rtlCol="0"/>
          <a:lstStyle/>
          <a:p>
            <a:pPr rtl="0"/>
            <a:r>
              <a:rPr lang="en-GB"/>
              <a:t>Title</a:t>
            </a:r>
          </a:p>
        </p:txBody>
      </p:sp>
      <p:pic>
        <p:nvPicPr>
          <p:cNvPr id="33" name="Picture Placeholder 32" descr="A person smiling for the camera in an office">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673803" y="2374487"/>
            <a:ext cx="1927641" cy="1862790"/>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960535" y="4906758"/>
            <a:ext cx="1371600" cy="365760"/>
          </a:xfrm>
        </p:spPr>
        <p:txBody>
          <a:bodyPr rtlCol="0">
            <a:normAutofit fontScale="92500" lnSpcReduction="10000"/>
          </a:bodyPr>
          <a:lstStyle/>
          <a:p>
            <a:pPr rtl="0"/>
            <a:r>
              <a:rPr lang="en-GB"/>
              <a:t>Name</a:t>
            </a:r>
          </a:p>
        </p:txBody>
      </p:sp>
      <p:sp>
        <p:nvSpPr>
          <p:cNvPr id="17" name="Text Placeholder 16">
            <a:extLst>
              <a:ext uri="{FF2B5EF4-FFF2-40B4-BE49-F238E27FC236}">
                <a16:creationId xmlns:a16="http://schemas.microsoft.com/office/drawing/2014/main" id="{D898AE35-7915-4858-BD0A-DCEED312E0EA}"/>
              </a:ext>
            </a:extLst>
          </p:cNvPr>
          <p:cNvSpPr>
            <a:spLocks noGrp="1"/>
          </p:cNvSpPr>
          <p:nvPr>
            <p:ph type="body" sz="quarter" idx="22"/>
          </p:nvPr>
        </p:nvSpPr>
        <p:spPr>
          <a:xfrm>
            <a:off x="3960535" y="5197840"/>
            <a:ext cx="1371600" cy="697664"/>
          </a:xfrm>
        </p:spPr>
        <p:txBody>
          <a:bodyPr rtlCol="0"/>
          <a:lstStyle/>
          <a:p>
            <a:pPr rtl="0"/>
            <a:r>
              <a:rPr lang="en-GB"/>
              <a:t>Title</a:t>
            </a:r>
          </a:p>
        </p:txBody>
      </p:sp>
      <p:pic>
        <p:nvPicPr>
          <p:cNvPr id="35" name="Picture Placeholder 34" descr="A person smiling for the camera in an office">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332191" y="2374487"/>
            <a:ext cx="1899747" cy="1988131"/>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604900" y="4906758"/>
            <a:ext cx="1371600" cy="365760"/>
          </a:xfrm>
        </p:spPr>
        <p:txBody>
          <a:bodyPr rtlCol="0">
            <a:normAutofit fontScale="92500" lnSpcReduction="10000"/>
          </a:bodyPr>
          <a:lstStyle/>
          <a:p>
            <a:pPr rtl="0"/>
            <a:r>
              <a:rPr lang="en-GB"/>
              <a:t>Name</a:t>
            </a:r>
          </a:p>
        </p:txBody>
      </p:sp>
      <p:sp>
        <p:nvSpPr>
          <p:cNvPr id="32" name="Text Placeholder 31">
            <a:extLst>
              <a:ext uri="{FF2B5EF4-FFF2-40B4-BE49-F238E27FC236}">
                <a16:creationId xmlns:a16="http://schemas.microsoft.com/office/drawing/2014/main" id="{96D4DDE7-9B42-44D2-8D23-B2A7701D620C}"/>
              </a:ext>
            </a:extLst>
          </p:cNvPr>
          <p:cNvSpPr>
            <a:spLocks noGrp="1"/>
          </p:cNvSpPr>
          <p:nvPr>
            <p:ph type="body" sz="quarter" idx="23"/>
          </p:nvPr>
        </p:nvSpPr>
        <p:spPr>
          <a:xfrm>
            <a:off x="6604900" y="5197840"/>
            <a:ext cx="1371600" cy="697664"/>
          </a:xfrm>
        </p:spPr>
        <p:txBody>
          <a:bodyPr rtlCol="0"/>
          <a:lstStyle/>
          <a:p>
            <a:pPr rtl="0"/>
            <a:r>
              <a:rPr lang="en-GB"/>
              <a:t>Title</a:t>
            </a:r>
          </a:p>
        </p:txBody>
      </p:sp>
      <p:pic>
        <p:nvPicPr>
          <p:cNvPr id="37" name="Picture Placeholder 36" descr="A person smiling for the camera in an office">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8960878" y="2373917"/>
            <a:ext cx="1952033" cy="1953149"/>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9261233" y="4906758"/>
            <a:ext cx="1371600" cy="365760"/>
          </a:xfrm>
        </p:spPr>
        <p:txBody>
          <a:bodyPr rtlCol="0">
            <a:normAutofit fontScale="92500" lnSpcReduction="10000"/>
          </a:bodyPr>
          <a:lstStyle/>
          <a:p>
            <a:pPr rtl="0"/>
            <a:r>
              <a:rPr lang="en-GB"/>
              <a:t>Name</a:t>
            </a:r>
          </a:p>
        </p:txBody>
      </p:sp>
      <p:sp>
        <p:nvSpPr>
          <p:cNvPr id="39" name="Text Placeholder 38">
            <a:extLst>
              <a:ext uri="{FF2B5EF4-FFF2-40B4-BE49-F238E27FC236}">
                <a16:creationId xmlns:a16="http://schemas.microsoft.com/office/drawing/2014/main" id="{CC12FCB9-2CF8-4D2E-893E-D28C665C26CF}"/>
              </a:ext>
            </a:extLst>
          </p:cNvPr>
          <p:cNvSpPr>
            <a:spLocks noGrp="1"/>
          </p:cNvSpPr>
          <p:nvPr>
            <p:ph type="body" sz="quarter" idx="24"/>
          </p:nvPr>
        </p:nvSpPr>
        <p:spPr>
          <a:xfrm>
            <a:off x="9261233" y="5197840"/>
            <a:ext cx="1371600" cy="697664"/>
          </a:xfrm>
        </p:spPr>
        <p:txBody>
          <a:bodyPr rtlCol="0"/>
          <a:lstStyle/>
          <a:p>
            <a:pPr rtl="0"/>
            <a:r>
              <a:rPr lang="en-GB"/>
              <a:t>Title</a:t>
            </a:r>
          </a:p>
        </p:txBody>
      </p:sp>
      <p:sp>
        <p:nvSpPr>
          <p:cNvPr id="28" name="Footer Placeholder 4">
            <a:extLst>
              <a:ext uri="{FF2B5EF4-FFF2-40B4-BE49-F238E27FC236}">
                <a16:creationId xmlns:a16="http://schemas.microsoft.com/office/drawing/2014/main" id="{9FAD855D-1D6E-47EE-A75B-73AFC5DE33EA}"/>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3" name="Date Placeholder 2">
            <a:extLst>
              <a:ext uri="{FF2B5EF4-FFF2-40B4-BE49-F238E27FC236}">
                <a16:creationId xmlns:a16="http://schemas.microsoft.com/office/drawing/2014/main" id="{A4FB2440-4B58-4119-9485-5EDCEF9688AA}"/>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10</a:t>
            </a:fld>
            <a:endParaRPr lang="en-GB" dirty="0"/>
          </a:p>
        </p:txBody>
      </p:sp>
    </p:spTree>
    <p:extLst>
      <p:ext uri="{BB962C8B-B14F-4D97-AF65-F5344CB8AC3E}">
        <p14:creationId xmlns:p14="http://schemas.microsoft.com/office/powerpoint/2010/main" val="148654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1124712" y="442220"/>
            <a:ext cx="9566098" cy="1345269"/>
          </a:xfrm>
        </p:spPr>
        <p:txBody>
          <a:bodyPr rtlCol="0"/>
          <a:lstStyle/>
          <a:p>
            <a:pPr rtl="0"/>
            <a:r>
              <a:rPr lang="en-GB"/>
              <a:t>Timeline</a:t>
            </a:r>
          </a:p>
        </p:txBody>
      </p:sp>
      <p:pic>
        <p:nvPicPr>
          <p:cNvPr id="23" name="Picture Placeholder 22" descr="Crops, green and pink">
            <a:extLst>
              <a:ext uri="{FF2B5EF4-FFF2-40B4-BE49-F238E27FC236}">
                <a16:creationId xmlns:a16="http://schemas.microsoft.com/office/drawing/2014/main" id="{85F8DE3C-C55A-41E0-80E3-284DA96B972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170113" y="0"/>
            <a:ext cx="7851775" cy="1239838"/>
          </a:xfrm>
        </p:spPr>
      </p:pic>
      <p:graphicFrame>
        <p:nvGraphicFramePr>
          <p:cNvPr id="4" name="Content Placeholder 3" descr="Timeline placeholder">
            <a:extLst>
              <a:ext uri="{FF2B5EF4-FFF2-40B4-BE49-F238E27FC236}">
                <a16:creationId xmlns:a16="http://schemas.microsoft.com/office/drawing/2014/main" id="{9072FA75-03CE-492F-80E1-68DC3982C2EF}"/>
              </a:ext>
            </a:extLst>
          </p:cNvPr>
          <p:cNvGraphicFramePr>
            <a:graphicFrameLocks noGrp="1"/>
          </p:cNvGraphicFramePr>
          <p:nvPr>
            <p:ph idx="1"/>
            <p:extLst>
              <p:ext uri="{D42A27DB-BD31-4B8C-83A1-F6EECF244321}">
                <p14:modId xmlns:p14="http://schemas.microsoft.com/office/powerpoint/2010/main" val="3334007264"/>
              </p:ext>
            </p:extLst>
          </p:nvPr>
        </p:nvGraphicFramePr>
        <p:xfrm>
          <a:off x="1320800" y="2312988"/>
          <a:ext cx="956627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Footer Placeholder 24">
            <a:extLst>
              <a:ext uri="{FF2B5EF4-FFF2-40B4-BE49-F238E27FC236}">
                <a16:creationId xmlns:a16="http://schemas.microsoft.com/office/drawing/2014/main" id="{12ACDBA3-4BE2-42F0-92E3-2F8D173F3E62}"/>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24" name="Date Placeholder 23">
            <a:extLst>
              <a:ext uri="{FF2B5EF4-FFF2-40B4-BE49-F238E27FC236}">
                <a16:creationId xmlns:a16="http://schemas.microsoft.com/office/drawing/2014/main" id="{1822B818-ED8E-4960-B317-DFD7E1620F04}"/>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26" name="Slide Number Placeholder 25">
            <a:extLst>
              <a:ext uri="{FF2B5EF4-FFF2-40B4-BE49-F238E27FC236}">
                <a16:creationId xmlns:a16="http://schemas.microsoft.com/office/drawing/2014/main" id="{D340E6D2-5814-4CD5-B1E5-425DA2E5BA5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11</a:t>
            </a:fld>
            <a:endParaRPr lang="en-GB" dirty="0"/>
          </a:p>
        </p:txBody>
      </p:sp>
    </p:spTree>
    <p:extLst>
      <p:ext uri="{BB962C8B-B14F-4D97-AF65-F5344CB8AC3E}">
        <p14:creationId xmlns:p14="http://schemas.microsoft.com/office/powerpoint/2010/main" val="290544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rtlCol="0"/>
          <a:lstStyle/>
          <a:p>
            <a:pPr rtl="0"/>
            <a:r>
              <a:rPr lang="en-GB"/>
              <a:t>Two Content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rtlCol="0"/>
          <a:lstStyle/>
          <a:p>
            <a:pPr rtl="0"/>
            <a:r>
              <a:rPr lang="en-GB"/>
              <a:t>Subtitle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rtlCol="0">
            <a:normAutofit/>
          </a:bodyPr>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a:p>
            <a:pPr rtl="0"/>
            <a:endParaRPr lang="en-GB"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rtlCol="0"/>
          <a:lstStyle/>
          <a:p>
            <a:pPr rtl="0"/>
            <a:r>
              <a:rPr lang="en-GB"/>
              <a:t>Subtitle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rtlCol="0">
            <a:noAutofit/>
          </a:bodyPr>
          <a:lstStyle/>
          <a:p>
            <a:pPr rtl="0"/>
            <a:r>
              <a:rPr lang="en-GB"/>
              <a:t>Open the Design Ideas pane for instant slide makeovers. </a:t>
            </a:r>
          </a:p>
          <a:p>
            <a:pPr rtl="0"/>
            <a:r>
              <a:rPr lang="en-GB"/>
              <a:t>When we have design ideas, we’ll show them to you right there. </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rtlCol="0"/>
          <a:lstStyle/>
          <a:p>
            <a:pPr rtl="0"/>
            <a:r>
              <a:rPr lang="en-GB"/>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rtlCol="0"/>
          <a:lstStyle/>
          <a:p>
            <a:pPr rtl="0"/>
            <a:r>
              <a:rPr lang="en-GB"/>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rtlCol="0"/>
          <a:lstStyle/>
          <a:p>
            <a:pPr rtl="0"/>
            <a:fld id="{FAEF9944-A4F6-4C59-AEBD-678D6480B8EA}" type="slidenum">
              <a:rPr lang="en-GB" smtClean="0"/>
              <a:pPr rtl="0"/>
              <a:t>12</a:t>
            </a:fld>
            <a:endParaRPr lang="en-GB" dirty="0"/>
          </a:p>
        </p:txBody>
      </p:sp>
    </p:spTree>
    <p:extLst>
      <p:ext uri="{BB962C8B-B14F-4D97-AF65-F5344CB8AC3E}">
        <p14:creationId xmlns:p14="http://schemas.microsoft.com/office/powerpoint/2010/main" val="224269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p:txBody>
          <a:bodyPr rtlCol="0"/>
          <a:lstStyle/>
          <a:p>
            <a:pPr rtl="0"/>
            <a:r>
              <a:rPr lang="en-GB"/>
              <a:t>Three Content</a:t>
            </a:r>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p:txBody>
          <a:bodyPr rtlCol="0"/>
          <a:lstStyle/>
          <a:p>
            <a:pPr rtl="0"/>
            <a:r>
              <a:rPr lang="en-GB"/>
              <a:t>Subtitle</a:t>
            </a:r>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p:txBody>
          <a:bodyPr rtlCol="0">
            <a:noAutofit/>
          </a:bodyPr>
          <a:lstStyle/>
          <a:p>
            <a:pPr lvl="0" rtl="0"/>
            <a:r>
              <a:rPr lang="en-GB" dirty="0"/>
              <a:t>Add text, images, art, and videos. </a:t>
            </a:r>
          </a:p>
          <a:p>
            <a:pPr lvl="0" rtl="0"/>
            <a:r>
              <a:rPr lang="en-GB" dirty="0"/>
              <a:t>Add transitions, animations, and motion. </a:t>
            </a:r>
          </a:p>
          <a:p>
            <a:pPr lvl="0" rtl="0"/>
            <a:r>
              <a:rPr lang="en-GB" dirty="0"/>
              <a:t>Save to OneDrive, to get to your presentations from your computer, tablet, or phone.</a:t>
            </a:r>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p:txBody>
          <a:bodyPr rtlCol="0"/>
          <a:lstStyle/>
          <a:p>
            <a:pPr rtl="0"/>
            <a:r>
              <a:rPr lang="en-GB"/>
              <a:t>Subtitle</a:t>
            </a:r>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p:txBody>
          <a:bodyPr rtlCol="0">
            <a:noAutofit/>
          </a:bodyPr>
          <a:lstStyle/>
          <a:p>
            <a:pPr rtl="0"/>
            <a:r>
              <a:rPr lang="en-GB"/>
              <a:t>Open the Design Ideas pane for instant slide makeovers. </a:t>
            </a:r>
          </a:p>
          <a:p>
            <a:pPr rtl="0"/>
            <a:r>
              <a:rPr lang="en-GB"/>
              <a:t>When we have design ideas, we’ll show them to you right there.</a:t>
            </a:r>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p:txBody>
          <a:bodyPr rtlCol="0"/>
          <a:lstStyle/>
          <a:p>
            <a:pPr rtl="0"/>
            <a:r>
              <a:rPr lang="en-GB"/>
              <a:t>Subtitle</a:t>
            </a:r>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p:txBody>
          <a:bodyPr rtlCol="0">
            <a:noAutofit/>
          </a:bodyPr>
          <a:lstStyle/>
          <a:p>
            <a:pPr rtl="0"/>
            <a:r>
              <a:rPr lang="en-GB"/>
              <a:t>This PowerPoint theme uses its own unique set of colours, fonts and effects to create the overall look and feel of these slides. </a:t>
            </a:r>
          </a:p>
          <a:p>
            <a:pPr rtl="0"/>
            <a:r>
              <a:rPr lang="en-GB"/>
              <a:t>PowerPoint has tons of themes to give your presentation just the right personality. </a:t>
            </a:r>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rtlCol="0"/>
          <a:lstStyle/>
          <a:p>
            <a:pPr rtl="0"/>
            <a:r>
              <a:rPr lang="en-GB"/>
              <a:t>Sample Footer Text</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rtlCol="0"/>
          <a:lstStyle/>
          <a:p>
            <a:pPr rtl="0"/>
            <a:r>
              <a:rPr lang="en-GB"/>
              <a:t>2/3/20XX</a:t>
            </a: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rtlCol="0"/>
          <a:lstStyle/>
          <a:p>
            <a:pPr rtl="0"/>
            <a:fld id="{FAEF9944-A4F6-4C59-AEBD-678D6480B8EA}" type="slidenum">
              <a:rPr lang="en-GB" smtClean="0"/>
              <a:pPr rtl="0"/>
              <a:t>13</a:t>
            </a:fld>
            <a:endParaRPr lang="en-GB" dirty="0"/>
          </a:p>
        </p:txBody>
      </p:sp>
    </p:spTree>
    <p:extLst>
      <p:ext uri="{BB962C8B-B14F-4D97-AF65-F5344CB8AC3E}">
        <p14:creationId xmlns:p14="http://schemas.microsoft.com/office/powerpoint/2010/main" val="231551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rtlCol="0"/>
          <a:lstStyle/>
          <a:p>
            <a:pPr rtl="0"/>
            <a:r>
              <a:rPr lang="en-GB"/>
              <a:t>Summary</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rtlCol="0">
            <a:normAutofit/>
          </a:bodyPr>
          <a:lstStyle/>
          <a:p>
            <a:pPr rtl="0"/>
            <a:r>
              <a:rPr lang="en-GB"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dirty="0"/>
          </a:p>
        </p:txBody>
      </p:sp>
      <p:sp>
        <p:nvSpPr>
          <p:cNvPr id="4" name="Footer Placeholder 3">
            <a:extLst>
              <a:ext uri="{FF2B5EF4-FFF2-40B4-BE49-F238E27FC236}">
                <a16:creationId xmlns:a16="http://schemas.microsoft.com/office/drawing/2014/main" id="{29DFCC6A-FE2A-445B-94A3-84942F50C5D5}"/>
              </a:ext>
            </a:extLst>
          </p:cNvPr>
          <p:cNvSpPr>
            <a:spLocks noGrp="1"/>
          </p:cNvSpPr>
          <p:nvPr>
            <p:ph type="ftr" sz="quarter" idx="11"/>
          </p:nvPr>
        </p:nvSpPr>
        <p:spPr>
          <a:xfrm>
            <a:off x="6556248" y="6170613"/>
            <a:ext cx="2323057" cy="457077"/>
          </a:xfrm>
        </p:spPr>
        <p:txBody>
          <a:bodyPr rtlCol="0"/>
          <a:lstStyle/>
          <a:p>
            <a:pPr rtl="0"/>
            <a:r>
              <a:rPr lang="en-GB"/>
              <a:t>Sample Footer Text</a:t>
            </a:r>
          </a:p>
        </p:txBody>
      </p:sp>
      <p:sp>
        <p:nvSpPr>
          <p:cNvPr id="5" name="Date Placeholder 4">
            <a:extLst>
              <a:ext uri="{FF2B5EF4-FFF2-40B4-BE49-F238E27FC236}">
                <a16:creationId xmlns:a16="http://schemas.microsoft.com/office/drawing/2014/main" id="{319CC2A2-2DA4-4408-834D-0EA6D6DE12D4}"/>
              </a:ext>
            </a:extLst>
          </p:cNvPr>
          <p:cNvSpPr>
            <a:spLocks noGrp="1"/>
          </p:cNvSpPr>
          <p:nvPr>
            <p:ph type="dt" sz="half" idx="10"/>
          </p:nvPr>
        </p:nvSpPr>
        <p:spPr>
          <a:xfrm>
            <a:off x="9293872" y="6172200"/>
            <a:ext cx="1404608" cy="455490"/>
          </a:xfrm>
        </p:spPr>
        <p:txBody>
          <a:bodyPr rtlCol="0"/>
          <a:lstStyle/>
          <a:p>
            <a:pPr rtl="0"/>
            <a:r>
              <a:rPr lang="en-GB"/>
              <a:t>2/3/20XX</a:t>
            </a:r>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14</a:t>
            </a:fld>
            <a:endParaRPr lang="en-GB" dirty="0"/>
          </a:p>
        </p:txBody>
      </p:sp>
    </p:spTree>
    <p:extLst>
      <p:ext uri="{BB962C8B-B14F-4D97-AF65-F5344CB8AC3E}">
        <p14:creationId xmlns:p14="http://schemas.microsoft.com/office/powerpoint/2010/main" val="314817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rtlCol="0" anchor="b"/>
          <a:lstStyle/>
          <a:p>
            <a:pPr rtl="0"/>
            <a:r>
              <a:rPr lang="en-GB"/>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2" y="4412974"/>
            <a:ext cx="4278738" cy="1576188"/>
          </a:xfrm>
        </p:spPr>
        <p:txBody>
          <a:bodyPr rtlCol="0" anchor="t">
            <a:normAutofit/>
          </a:bodyPr>
          <a:lstStyle/>
          <a:p>
            <a:pPr rtl="0"/>
            <a:r>
              <a:rPr lang="en-GB" dirty="0"/>
              <a:t>Octavio Antonio Felix </a:t>
            </a:r>
            <a:r>
              <a:rPr lang="en-GB" dirty="0" err="1"/>
              <a:t>Chaidez</a:t>
            </a:r>
            <a:endParaRPr lang="en-GB" dirty="0"/>
          </a:p>
        </p:txBody>
      </p:sp>
      <p:pic>
        <p:nvPicPr>
          <p:cNvPr id="12" name="Picture Placeholder 11" descr="A picture containing person, plant, green, vegetable">
            <a:extLst>
              <a:ext uri="{FF2B5EF4-FFF2-40B4-BE49-F238E27FC236}">
                <a16:creationId xmlns:a16="http://schemas.microsoft.com/office/drawing/2014/main" id="{913ABB5F-0386-46D2-984D-F772DEC67B0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380397" y="4570"/>
            <a:ext cx="3084612" cy="3481579"/>
          </a:xfrm>
        </p:spPr>
      </p:pic>
      <p:pic>
        <p:nvPicPr>
          <p:cNvPr id="16" name="Picture Placeholder 15" descr="A picture containing person, wheel barrow, plants, green, vegetable">
            <a:extLst>
              <a:ext uri="{FF2B5EF4-FFF2-40B4-BE49-F238E27FC236}">
                <a16:creationId xmlns:a16="http://schemas.microsoft.com/office/drawing/2014/main" id="{A691FEAE-FE9B-4F51-8E02-402437FA3BBA}"/>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512300" y="0"/>
            <a:ext cx="2679700" cy="3483864"/>
          </a:xfrm>
        </p:spPr>
      </p:pic>
      <p:pic>
        <p:nvPicPr>
          <p:cNvPr id="14" name="Picture Placeholder 13" descr="A person standing in a greenhouse">
            <a:extLst>
              <a:ext uri="{FF2B5EF4-FFF2-40B4-BE49-F238E27FC236}">
                <a16:creationId xmlns:a16="http://schemas.microsoft.com/office/drawing/2014/main" id="{8706E96D-2B8F-45D1-8BDA-C66A1827E62A}"/>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82115" y="3531870"/>
            <a:ext cx="3084612" cy="3326130"/>
          </a:xfrm>
        </p:spPr>
      </p:pic>
      <p:pic>
        <p:nvPicPr>
          <p:cNvPr id="18" name="Picture Placeholder 17" descr="A picture containing people, standing together in a greenhouse">
            <a:extLst>
              <a:ext uri="{FF2B5EF4-FFF2-40B4-BE49-F238E27FC236}">
                <a16:creationId xmlns:a16="http://schemas.microsoft.com/office/drawing/2014/main" id="{26421B3B-62C4-436B-9D85-8D6D4E337D18}"/>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534858" y="3531870"/>
            <a:ext cx="2679700" cy="3326130"/>
          </a:xfrm>
        </p:spPr>
      </p:pic>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15</a:t>
            </a:fld>
            <a:endParaRPr lang="en-GB" dirty="0"/>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2481" y="479691"/>
            <a:ext cx="7134415" cy="891915"/>
          </a:xfrm>
        </p:spPr>
        <p:txBody>
          <a:bodyPr rtlCol="0" anchor="b"/>
          <a:lstStyle/>
          <a:p>
            <a:pPr rtl="0"/>
            <a:r>
              <a:rPr lang="en-GB" dirty="0"/>
              <a:t>Research Question:</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1140298" y="1663610"/>
            <a:ext cx="5485331" cy="1418423"/>
          </a:xfrm>
        </p:spPr>
        <p:txBody>
          <a:bodyPr rtlCol="0">
            <a:normAutofit/>
          </a:bodyPr>
          <a:lstStyle/>
          <a:p>
            <a:pPr algn="just" rtl="0"/>
            <a:r>
              <a:rPr lang="en-GB" dirty="0"/>
              <a:t>The study aims to investigate the relationship between agricultural idle time and armed conflict in African countries.</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rtlCol="0"/>
          <a:lstStyle/>
          <a:p>
            <a:pPr rtl="0"/>
            <a:fld id="{FAEF9944-A4F6-4C59-AEBD-678D6480B8EA}" type="slidenum">
              <a:rPr lang="en-GB" smtClean="0"/>
              <a:pPr/>
              <a:t>2</a:t>
            </a:fld>
            <a:endParaRPr lang="en-GB" dirty="0"/>
          </a:p>
        </p:txBody>
      </p:sp>
      <p:sp>
        <p:nvSpPr>
          <p:cNvPr id="4" name="Title 1">
            <a:extLst>
              <a:ext uri="{FF2B5EF4-FFF2-40B4-BE49-F238E27FC236}">
                <a16:creationId xmlns:a16="http://schemas.microsoft.com/office/drawing/2014/main" id="{9F974E14-77AC-C15E-3973-44F33AB6259A}"/>
              </a:ext>
            </a:extLst>
          </p:cNvPr>
          <p:cNvSpPr txBox="1">
            <a:spLocks/>
          </p:cNvSpPr>
          <p:nvPr/>
        </p:nvSpPr>
        <p:spPr>
          <a:xfrm>
            <a:off x="1140298" y="3319166"/>
            <a:ext cx="7134415" cy="891915"/>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GB" dirty="0"/>
              <a:t>Theoretical Hypothesis:</a:t>
            </a:r>
          </a:p>
        </p:txBody>
      </p:sp>
      <p:sp>
        <p:nvSpPr>
          <p:cNvPr id="9" name="Content Placeholder 2">
            <a:extLst>
              <a:ext uri="{FF2B5EF4-FFF2-40B4-BE49-F238E27FC236}">
                <a16:creationId xmlns:a16="http://schemas.microsoft.com/office/drawing/2014/main" id="{68DEB850-D5F7-05AA-F180-0AA5CA2821E3}"/>
              </a:ext>
            </a:extLst>
          </p:cNvPr>
          <p:cNvSpPr txBox="1">
            <a:spLocks/>
          </p:cNvSpPr>
          <p:nvPr/>
        </p:nvSpPr>
        <p:spPr>
          <a:xfrm>
            <a:off x="1140298" y="4406806"/>
            <a:ext cx="5485331" cy="1418423"/>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just"/>
            <a:r>
              <a:rPr lang="en-GB" dirty="0"/>
              <a:t>Higher levels of agricultural idle time will be positively associated with the likelihood of observing armed conflict events.</a:t>
            </a:r>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6374805" y="443740"/>
            <a:ext cx="4917906" cy="816712"/>
          </a:xfrm>
        </p:spPr>
        <p:txBody>
          <a:bodyPr rtlCol="0" anchor="b"/>
          <a:lstStyle/>
          <a:p>
            <a:pPr rtl="0"/>
            <a:r>
              <a:rPr lang="en-GB" dirty="0"/>
              <a:t>Abstract (extract)</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5952930" y="1436915"/>
            <a:ext cx="5896947" cy="4800882"/>
          </a:xfrm>
        </p:spPr>
        <p:txBody>
          <a:bodyPr rtlCol="0">
            <a:noAutofit/>
          </a:bodyPr>
          <a:lstStyle/>
          <a:p>
            <a:pPr algn="just" rtl="0"/>
            <a:r>
              <a:rPr lang="en-GB" sz="1550" dirty="0"/>
              <a:t>Policymakers and scholars have long proposed that willingness to participate in armed conflict is influenced by citizens’ income-earning opportunities. Testing this opportunity cost mechanism has led to mixed results. One reason for this might be the fact that current proxies can also serve as indicators to test grievance-based theories. In this study, we construct a more suitable measure. We use crop calendars and crop location data to build an index of agricultural idle time for first administration units on the African continent from 1990 to 2017. We test the explanatory power of this measure by examining its relationship with armed conflict. Our results show that agricultural idle time increases the probability of observing armed conflict by more than 20 percent.</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rtlCol="0"/>
          <a:lstStyle/>
          <a:p>
            <a:pPr rtl="0"/>
            <a:fld id="{FAEF9944-A4F6-4C59-AEBD-678D6480B8EA}" type="slidenum">
              <a:rPr lang="en-GB" smtClean="0"/>
              <a:pPr/>
              <a:t>3</a:t>
            </a:fld>
            <a:endParaRPr lang="en-GB" dirty="0"/>
          </a:p>
        </p:txBody>
      </p:sp>
    </p:spTree>
    <p:extLst>
      <p:ext uri="{BB962C8B-B14F-4D97-AF65-F5344CB8AC3E}">
        <p14:creationId xmlns:p14="http://schemas.microsoft.com/office/powerpoint/2010/main" val="377787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6096000" y="443739"/>
            <a:ext cx="5753877" cy="1366399"/>
          </a:xfrm>
        </p:spPr>
        <p:txBody>
          <a:bodyPr rtlCol="0" anchor="b">
            <a:normAutofit fontScale="90000"/>
          </a:bodyPr>
          <a:lstStyle/>
          <a:p>
            <a:pPr rtl="0"/>
            <a:r>
              <a:rPr lang="en-GB" dirty="0"/>
              <a:t>Summary of Datasets Used:</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5952930" y="2267339"/>
            <a:ext cx="5896947" cy="3181740"/>
          </a:xfrm>
        </p:spPr>
        <p:txBody>
          <a:bodyPr rtlCol="0">
            <a:noAutofit/>
          </a:bodyPr>
          <a:lstStyle/>
          <a:p>
            <a:pPr marL="285750" indent="-285750" algn="just" rtl="0">
              <a:buFont typeface="Arial" panose="020B0604020202020204" pitchFamily="34" charset="0"/>
              <a:buChar char="•"/>
            </a:pPr>
            <a:r>
              <a:rPr lang="en-GB" dirty="0"/>
              <a:t>Social Conflict Analysis Database (SCAD)</a:t>
            </a:r>
          </a:p>
          <a:p>
            <a:pPr marL="285750" indent="-285750" algn="just" rtl="0">
              <a:buFont typeface="Arial" panose="020B0604020202020204" pitchFamily="34" charset="0"/>
              <a:buChar char="•"/>
            </a:pPr>
            <a:r>
              <a:rPr lang="en-GB" dirty="0"/>
              <a:t>Armed Conflict Location Event Dataset (ACLED)</a:t>
            </a:r>
          </a:p>
          <a:p>
            <a:pPr marL="285750" indent="-285750" algn="just" rtl="0">
              <a:buFont typeface="Arial" panose="020B0604020202020204" pitchFamily="34" charset="0"/>
              <a:buChar char="•"/>
            </a:pPr>
            <a:r>
              <a:rPr lang="en-GB" dirty="0"/>
              <a:t>Uppsala Conflict Data Program-Georeferenced Event Dataset (UCDP-GED)</a:t>
            </a:r>
          </a:p>
          <a:p>
            <a:pPr marL="285750" indent="-285750" algn="just" rtl="0">
              <a:buFont typeface="Arial" panose="020B0604020202020204" pitchFamily="34" charset="0"/>
              <a:buChar char="•"/>
            </a:pPr>
            <a:r>
              <a:rPr lang="en-GB" dirty="0"/>
              <a:t>Crop Location Data</a:t>
            </a:r>
          </a:p>
          <a:p>
            <a:pPr marL="285750" indent="-285750" algn="just" rtl="0">
              <a:buFont typeface="Arial" panose="020B0604020202020204" pitchFamily="34" charset="0"/>
              <a:buChar char="•"/>
            </a:pPr>
            <a:r>
              <a:rPr lang="en-GB" dirty="0"/>
              <a:t>Crop Calendar Charts</a:t>
            </a:r>
            <a:endParaRPr lang="en-GB" sz="1550" dirty="0"/>
          </a:p>
          <a:p>
            <a:pPr algn="just" rtl="0"/>
            <a:endParaRPr lang="en-GB" sz="1550" dirty="0"/>
          </a:p>
          <a:p>
            <a:pPr algn="just" rtl="0"/>
            <a:endParaRPr lang="en-GB" sz="1550" dirty="0"/>
          </a:p>
          <a:p>
            <a:pPr algn="just" rtl="0"/>
            <a:endParaRPr lang="en-GB" sz="1550" dirty="0"/>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rtlCol="0"/>
          <a:lstStyle/>
          <a:p>
            <a:pPr rtl="0"/>
            <a:fld id="{FAEF9944-A4F6-4C59-AEBD-678D6480B8EA}" type="slidenum">
              <a:rPr lang="en-GB" smtClean="0"/>
              <a:pPr rtl="0"/>
              <a:t>4</a:t>
            </a:fld>
            <a:endParaRPr lang="en-GB" dirty="0"/>
          </a:p>
        </p:txBody>
      </p:sp>
    </p:spTree>
    <p:extLst>
      <p:ext uri="{BB962C8B-B14F-4D97-AF65-F5344CB8AC3E}">
        <p14:creationId xmlns:p14="http://schemas.microsoft.com/office/powerpoint/2010/main" val="60276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495788"/>
            <a:ext cx="5274860" cy="1098757"/>
          </a:xfrm>
        </p:spPr>
        <p:txBody>
          <a:bodyPr rtlCol="0" anchor="b">
            <a:normAutofit fontScale="90000"/>
          </a:bodyPr>
          <a:lstStyle/>
          <a:p>
            <a:pPr rtl="0"/>
            <a:r>
              <a:rPr lang="en-GB" dirty="0"/>
              <a:t>Model</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896302" y="3910084"/>
            <a:ext cx="5274860" cy="2687622"/>
          </a:xfrm>
        </p:spPr>
        <p:txBody>
          <a:bodyPr rtlCol="0" anchor="t">
            <a:normAutofit fontScale="25000" lnSpcReduction="20000"/>
          </a:bodyPr>
          <a:lstStyle/>
          <a:p>
            <a:pPr algn="just" rtl="0"/>
            <a:r>
              <a:rPr lang="en-GB" sz="6400" b="1" dirty="0" err="1"/>
              <a:t>IDLEit</a:t>
            </a:r>
            <a:r>
              <a:rPr lang="en-GB" sz="6400" dirty="0"/>
              <a:t> = Index related to agricultural idle time</a:t>
            </a:r>
          </a:p>
          <a:p>
            <a:pPr algn="just" rtl="0"/>
            <a:r>
              <a:rPr lang="en-GB" sz="6400" b="1" dirty="0" err="1"/>
              <a:t>Ctk</a:t>
            </a:r>
            <a:r>
              <a:rPr lang="en-GB" sz="6400" dirty="0"/>
              <a:t> = represents the coverage share of each crop (k) (as a percentage of total crop area) in each month t</a:t>
            </a:r>
          </a:p>
          <a:p>
            <a:pPr algn="just" rtl="0"/>
            <a:r>
              <a:rPr lang="en-GB" sz="6400" b="1" dirty="0" err="1"/>
              <a:t>Lik</a:t>
            </a:r>
            <a:r>
              <a:rPr lang="en-GB" sz="6400" dirty="0"/>
              <a:t> = is a binary indicator of whether that crop (k) requires labour in a particular month within a particular administrative district </a:t>
            </a:r>
            <a:r>
              <a:rPr lang="en-GB" sz="6400" dirty="0" err="1"/>
              <a:t>i</a:t>
            </a:r>
            <a:r>
              <a:rPr lang="en-GB" sz="6400" dirty="0"/>
              <a:t>.</a:t>
            </a:r>
            <a:endParaRPr lang="en-GB" dirty="0"/>
          </a:p>
        </p:txBody>
      </p:sp>
      <p:pic>
        <p:nvPicPr>
          <p:cNvPr id="5" name="Picture 4">
            <a:extLst>
              <a:ext uri="{FF2B5EF4-FFF2-40B4-BE49-F238E27FC236}">
                <a16:creationId xmlns:a16="http://schemas.microsoft.com/office/drawing/2014/main" id="{60026ACB-EBE6-B281-C6A7-C6AA66C5B71D}"/>
              </a:ext>
            </a:extLst>
          </p:cNvPr>
          <p:cNvPicPr>
            <a:picLocks noChangeAspect="1"/>
          </p:cNvPicPr>
          <p:nvPr/>
        </p:nvPicPr>
        <p:blipFill>
          <a:blip r:embed="rId4"/>
          <a:stretch>
            <a:fillRect/>
          </a:stretch>
        </p:blipFill>
        <p:spPr>
          <a:xfrm>
            <a:off x="896302" y="1746029"/>
            <a:ext cx="5503269" cy="1761837"/>
          </a:xfrm>
          <a:prstGeom prst="rect">
            <a:avLst/>
          </a:prstGeom>
        </p:spPr>
      </p:pic>
    </p:spTree>
    <p:extLst>
      <p:ext uri="{BB962C8B-B14F-4D97-AF65-F5344CB8AC3E}">
        <p14:creationId xmlns:p14="http://schemas.microsoft.com/office/powerpoint/2010/main" val="3789343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564788" y="1959428"/>
            <a:ext cx="2005264" cy="921793"/>
          </a:xfrm>
        </p:spPr>
        <p:txBody>
          <a:bodyPr rtlCol="0" anchor="b"/>
          <a:lstStyle/>
          <a:p>
            <a:pPr rtl="0"/>
            <a:r>
              <a:rPr lang="en-GB" dirty="0"/>
              <a:t>Figure 1</a:t>
            </a:r>
          </a:p>
        </p:txBody>
      </p:sp>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353" y="3978381"/>
            <a:ext cx="12188647" cy="2879619"/>
          </a:xfrm>
        </p:spPr>
      </p:pic>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6</a:t>
            </a:fld>
            <a:endParaRPr lang="en-GB" dirty="0"/>
          </a:p>
        </p:txBody>
      </p:sp>
      <p:pic>
        <p:nvPicPr>
          <p:cNvPr id="8" name="Picture 7">
            <a:extLst>
              <a:ext uri="{FF2B5EF4-FFF2-40B4-BE49-F238E27FC236}">
                <a16:creationId xmlns:a16="http://schemas.microsoft.com/office/drawing/2014/main" id="{87246491-A9AF-239E-4B97-21F6093A6C06}"/>
              </a:ext>
            </a:extLst>
          </p:cNvPr>
          <p:cNvPicPr>
            <a:picLocks noChangeAspect="1"/>
          </p:cNvPicPr>
          <p:nvPr/>
        </p:nvPicPr>
        <p:blipFill>
          <a:blip r:embed="rId4"/>
          <a:stretch>
            <a:fillRect/>
          </a:stretch>
        </p:blipFill>
        <p:spPr>
          <a:xfrm>
            <a:off x="3131486" y="439450"/>
            <a:ext cx="7011378" cy="4887007"/>
          </a:xfrm>
          <a:prstGeom prst="rect">
            <a:avLst/>
          </a:prstGeom>
        </p:spPr>
      </p:pic>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144000" y="0"/>
            <a:ext cx="3048000" cy="6858000"/>
          </a:xfrm>
        </p:spPr>
      </p:pic>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rtlCol="0"/>
          <a:lstStyle>
            <a:lvl1pPr>
              <a:defRPr>
                <a:solidFill>
                  <a:schemeClr val="tx1">
                    <a:lumMod val="75000"/>
                    <a:lumOff val="25000"/>
                  </a:schemeClr>
                </a:solidFill>
                <a:effectLst/>
              </a:defRPr>
            </a:lvl1pPr>
          </a:lstStyle>
          <a:p>
            <a:pPr rtl="0"/>
            <a:fld id="{FAEF9944-A4F6-4C59-AEBD-678D6480B8EA}" type="slidenum">
              <a:rPr lang="en-GB" smtClean="0"/>
              <a:pPr rtl="0"/>
              <a:t>7</a:t>
            </a:fld>
            <a:endParaRPr lang="en-GB" dirty="0"/>
          </a:p>
        </p:txBody>
      </p:sp>
      <p:sp>
        <p:nvSpPr>
          <p:cNvPr id="8" name="Content Placeholder 7">
            <a:extLst>
              <a:ext uri="{FF2B5EF4-FFF2-40B4-BE49-F238E27FC236}">
                <a16:creationId xmlns:a16="http://schemas.microsoft.com/office/drawing/2014/main" id="{D95E84A1-C7FB-C961-56B1-67AEB24638A8}"/>
              </a:ext>
            </a:extLst>
          </p:cNvPr>
          <p:cNvSpPr>
            <a:spLocks noGrp="1"/>
          </p:cNvSpPr>
          <p:nvPr>
            <p:ph idx="1"/>
          </p:nvPr>
        </p:nvSpPr>
        <p:spPr/>
        <p:txBody>
          <a:bodyPr/>
          <a:lstStyle/>
          <a:p>
            <a:endParaRPr lang="en-GB"/>
          </a:p>
        </p:txBody>
      </p:sp>
      <p:pic>
        <p:nvPicPr>
          <p:cNvPr id="11" name="Picture 10">
            <a:extLst>
              <a:ext uri="{FF2B5EF4-FFF2-40B4-BE49-F238E27FC236}">
                <a16:creationId xmlns:a16="http://schemas.microsoft.com/office/drawing/2014/main" id="{96080DA2-9CE6-5E6E-5C8A-FA54EA318BF8}"/>
              </a:ext>
            </a:extLst>
          </p:cNvPr>
          <p:cNvPicPr>
            <a:picLocks noChangeAspect="1"/>
          </p:cNvPicPr>
          <p:nvPr/>
        </p:nvPicPr>
        <p:blipFill>
          <a:blip r:embed="rId5"/>
          <a:stretch>
            <a:fillRect/>
          </a:stretch>
        </p:blipFill>
        <p:spPr>
          <a:xfrm>
            <a:off x="508939" y="281041"/>
            <a:ext cx="11174122" cy="5891159"/>
          </a:xfrm>
          <a:prstGeom prst="rect">
            <a:avLst/>
          </a:prstGeom>
        </p:spPr>
      </p:pic>
    </p:spTree>
    <p:extLst>
      <p:ext uri="{BB962C8B-B14F-4D97-AF65-F5344CB8AC3E}">
        <p14:creationId xmlns:p14="http://schemas.microsoft.com/office/powerpoint/2010/main" val="106772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144000" y="0"/>
            <a:ext cx="3048000" cy="6858000"/>
          </a:xfrm>
        </p:spPr>
      </p:pic>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rtlCol="0"/>
          <a:lstStyle>
            <a:lvl1pPr>
              <a:defRPr>
                <a:solidFill>
                  <a:schemeClr val="tx1">
                    <a:lumMod val="75000"/>
                    <a:lumOff val="25000"/>
                  </a:schemeClr>
                </a:solidFill>
                <a:effectLst/>
              </a:defRPr>
            </a:lvl1pPr>
          </a:lstStyle>
          <a:p>
            <a:pPr rtl="0"/>
            <a:fld id="{FAEF9944-A4F6-4C59-AEBD-678D6480B8EA}" type="slidenum">
              <a:rPr lang="en-GB" smtClean="0"/>
              <a:pPr rtl="0"/>
              <a:t>8</a:t>
            </a:fld>
            <a:endParaRPr lang="en-GB" dirty="0"/>
          </a:p>
        </p:txBody>
      </p:sp>
      <p:pic>
        <p:nvPicPr>
          <p:cNvPr id="19" name="Picture 18">
            <a:extLst>
              <a:ext uri="{FF2B5EF4-FFF2-40B4-BE49-F238E27FC236}">
                <a16:creationId xmlns:a16="http://schemas.microsoft.com/office/drawing/2014/main" id="{9EE73451-5FE5-0EAA-2C39-960FCFA55505}"/>
              </a:ext>
            </a:extLst>
          </p:cNvPr>
          <p:cNvPicPr>
            <a:picLocks noChangeAspect="1"/>
          </p:cNvPicPr>
          <p:nvPr/>
        </p:nvPicPr>
        <p:blipFill>
          <a:blip r:embed="rId5"/>
          <a:stretch>
            <a:fillRect/>
          </a:stretch>
        </p:blipFill>
        <p:spPr>
          <a:xfrm>
            <a:off x="1269050" y="1650982"/>
            <a:ext cx="9398950" cy="3556036"/>
          </a:xfrm>
          <a:prstGeom prst="rect">
            <a:avLst/>
          </a:prstGeom>
        </p:spPr>
      </p:pic>
    </p:spTree>
    <p:extLst>
      <p:ext uri="{BB962C8B-B14F-4D97-AF65-F5344CB8AC3E}">
        <p14:creationId xmlns:p14="http://schemas.microsoft.com/office/powerpoint/2010/main" val="193365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rtlCol="0"/>
          <a:lstStyle/>
          <a:p>
            <a:pPr rtl="0"/>
            <a:r>
              <a:rPr lang="en-GB" noProof="0"/>
              <a:t>The way to get started is to quit talking and begin doing.</a:t>
            </a:r>
            <a:endParaRPr lang="en-GB"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pPr rtl="0"/>
            <a:r>
              <a:rPr lang="en-GB"/>
              <a:t>Walt Disney</a:t>
            </a:r>
          </a:p>
          <a:p>
            <a:pPr rtl="0"/>
            <a:endParaRPr lang="en-GB"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rtlCol="0"/>
          <a:lstStyle/>
          <a:p>
            <a:pPr rtl="0"/>
            <a:r>
              <a:rPr lang="en-GB"/>
              <a:t>Sample Footer Text</a:t>
            </a:r>
            <a:endParaRPr lang="en-GB"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pPr rtl="0"/>
            <a:r>
              <a:rPr lang="en-GB"/>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pPr rtl="0"/>
            <a:fld id="{FAEF9944-A4F6-4C59-AEBD-678D6480B8EA}" type="slidenum">
              <a:rPr lang="en-GB" smtClean="0"/>
              <a:pPr rtl="0"/>
              <a:t>9</a:t>
            </a:fld>
            <a:endParaRPr lang="en-GB"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248.tgt.Office_50301677_TF22750164_Win32_OJ112196140" id="{DCB5F806-EAA9-4FAD-A34C-3ADDBC12AD6D}" vid="{7DF6EAE3-79DE-4FCF-A444-4C75D8D4C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E41239-C5EC-4F83-8E98-7D7D6C2BBF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Sketchlines design</Template>
  <TotalTime>802</TotalTime>
  <Words>1888</Words>
  <Application>Microsoft Office PowerPoint</Application>
  <PresentationFormat>Widescreen</PresentationFormat>
  <Paragraphs>166</Paragraphs>
  <Slides>15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Meiryo</vt:lpstr>
      <vt:lpstr>AdvOT1ef757c0</vt:lpstr>
      <vt:lpstr>Arial</vt:lpstr>
      <vt:lpstr>Calibri</vt:lpstr>
      <vt:lpstr>Corbel</vt:lpstr>
      <vt:lpstr>Söhne</vt:lpstr>
      <vt:lpstr>Symbol</vt:lpstr>
      <vt:lpstr>SketchLinesVTI</vt:lpstr>
      <vt:lpstr>Agricultural idle time and armed conflict</vt:lpstr>
      <vt:lpstr>Research Question:</vt:lpstr>
      <vt:lpstr>Abstract (extract)</vt:lpstr>
      <vt:lpstr>Summary of Datasets Used:</vt:lpstr>
      <vt:lpstr>Model</vt:lpstr>
      <vt:lpstr>Figure 1</vt:lpstr>
      <vt:lpstr>PowerPoint Presentation</vt:lpstr>
      <vt:lpstr>PowerPoint Presentation</vt:lpstr>
      <vt:lpstr>The way to get started is to quit talking and begin doing.</vt:lpstr>
      <vt:lpstr>Team</vt:lpstr>
      <vt:lpstr>Timeline</vt:lpstr>
      <vt:lpstr>Two Content</vt:lpstr>
      <vt:lpstr>Three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idle time and armed conflict</dc:title>
  <dc:creator>Antonio Felix</dc:creator>
  <cp:lastModifiedBy>Antonio Felix</cp:lastModifiedBy>
  <cp:revision>11</cp:revision>
  <dcterms:created xsi:type="dcterms:W3CDTF">2024-03-30T21:01:57Z</dcterms:created>
  <dcterms:modified xsi:type="dcterms:W3CDTF">2024-03-31T21:33:41Z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